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79" r:id="rId2"/>
    <p:sldId id="306" r:id="rId3"/>
    <p:sldId id="307" r:id="rId4"/>
    <p:sldId id="280" r:id="rId5"/>
    <p:sldId id="281" r:id="rId6"/>
    <p:sldId id="272" r:id="rId7"/>
    <p:sldId id="273" r:id="rId8"/>
    <p:sldId id="274" r:id="rId9"/>
    <p:sldId id="275" r:id="rId10"/>
    <p:sldId id="276" r:id="rId11"/>
    <p:sldId id="277" r:id="rId12"/>
    <p:sldId id="278" r:id="rId13"/>
    <p:sldId id="282" r:id="rId14"/>
    <p:sldId id="291" r:id="rId15"/>
    <p:sldId id="292" r:id="rId16"/>
    <p:sldId id="293" r:id="rId17"/>
    <p:sldId id="283" r:id="rId18"/>
    <p:sldId id="284" r:id="rId19"/>
    <p:sldId id="285" r:id="rId20"/>
    <p:sldId id="286" r:id="rId21"/>
    <p:sldId id="287" r:id="rId22"/>
    <p:sldId id="288" r:id="rId23"/>
    <p:sldId id="289" r:id="rId24"/>
    <p:sldId id="290" r:id="rId25"/>
    <p:sldId id="294" r:id="rId26"/>
    <p:sldId id="295" r:id="rId27"/>
    <p:sldId id="296" r:id="rId28"/>
    <p:sldId id="297" r:id="rId29"/>
    <p:sldId id="299" r:id="rId30"/>
    <p:sldId id="301" r:id="rId31"/>
    <p:sldId id="298" r:id="rId32"/>
    <p:sldId id="300" r:id="rId33"/>
    <p:sldId id="302" r:id="rId34"/>
    <p:sldId id="303" r:id="rId35"/>
    <p:sldId id="304"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autoAdjust="0"/>
    <p:restoredTop sz="94660"/>
  </p:normalViewPr>
  <p:slideViewPr>
    <p:cSldViewPr snapToGrid="0" showGuides="1">
      <p:cViewPr varScale="1">
        <p:scale>
          <a:sx n="47" d="100"/>
          <a:sy n="47" d="100"/>
        </p:scale>
        <p:origin x="388" y="264"/>
      </p:cViewPr>
      <p:guideLst>
        <p:guide orient="horz" pos="2160"/>
        <p:guide pos="3816"/>
      </p:guideLst>
    </p:cSldViewPr>
  </p:slideViewPr>
  <p:notesTextViewPr>
    <p:cViewPr>
      <p:scale>
        <a:sx n="1" d="1"/>
        <a:sy n="1" d="1"/>
      </p:scale>
      <p:origin x="0" y="0"/>
    </p:cViewPr>
  </p:notesTextViewPr>
  <p:sorterViewPr>
    <p:cViewPr>
      <p:scale>
        <a:sx n="100" d="100"/>
        <a:sy n="100" d="100"/>
      </p:scale>
      <p:origin x="0" y="-82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6</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7</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12</a:t>
            </a:fld>
            <a:endParaRPr lang="en-US"/>
          </a:p>
        </p:txBody>
      </p:sp>
    </p:spTree>
    <p:extLst>
      <p:ext uri="{BB962C8B-B14F-4D97-AF65-F5344CB8AC3E}">
        <p14:creationId xmlns:p14="http://schemas.microsoft.com/office/powerpoint/2010/main" val="3914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26</a:t>
            </a:fld>
            <a:endParaRPr lang="en-US"/>
          </a:p>
        </p:txBody>
      </p:sp>
    </p:spTree>
    <p:extLst>
      <p:ext uri="{BB962C8B-B14F-4D97-AF65-F5344CB8AC3E}">
        <p14:creationId xmlns:p14="http://schemas.microsoft.com/office/powerpoint/2010/main" val="33167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29</a:t>
            </a:fld>
            <a:endParaRPr lang="en-US"/>
          </a:p>
        </p:txBody>
      </p:sp>
    </p:spTree>
    <p:extLst>
      <p:ext uri="{BB962C8B-B14F-4D97-AF65-F5344CB8AC3E}">
        <p14:creationId xmlns:p14="http://schemas.microsoft.com/office/powerpoint/2010/main" val="978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9/2/2025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9/2/2025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BA88E4-3E00-65F9-7613-6B8B4A2C3EEF}"/>
              </a:ext>
            </a:extLst>
          </p:cNvPr>
          <p:cNvPicPr>
            <a:picLocks noChangeAspect="1"/>
          </p:cNvPicPr>
          <p:nvPr/>
        </p:nvPicPr>
        <p:blipFill>
          <a:blip r:embed="rId2"/>
          <a:srcRect t="10248"/>
          <a:stretch>
            <a:fillRect/>
          </a:stretch>
        </p:blipFill>
        <p:spPr>
          <a:xfrm>
            <a:off x="4824840" y="2173829"/>
            <a:ext cx="2936116" cy="2998814"/>
          </a:xfrm>
          <a:prstGeom prst="rect">
            <a:avLst/>
          </a:prstGeom>
        </p:spPr>
      </p:pic>
      <p:sp>
        <p:nvSpPr>
          <p:cNvPr id="6" name="Arrow: Right 5">
            <a:extLst>
              <a:ext uri="{FF2B5EF4-FFF2-40B4-BE49-F238E27FC236}">
                <a16:creationId xmlns:a16="http://schemas.microsoft.com/office/drawing/2014/main" id="{8DA1A794-2883-D8F4-9138-76943B71F096}"/>
              </a:ext>
            </a:extLst>
          </p:cNvPr>
          <p:cNvSpPr/>
          <p:nvPr/>
        </p:nvSpPr>
        <p:spPr>
          <a:xfrm>
            <a:off x="6007148" y="3429000"/>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42D43566-38A1-D68E-29DE-9AA2463417B7}"/>
              </a:ext>
            </a:extLst>
          </p:cNvPr>
          <p:cNvSpPr/>
          <p:nvPr/>
        </p:nvSpPr>
        <p:spPr>
          <a:xfrm>
            <a:off x="5197949" y="4735202"/>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5</a:t>
            </a:r>
          </a:p>
        </p:txBody>
      </p:sp>
    </p:spTree>
    <p:extLst>
      <p:ext uri="{BB962C8B-B14F-4D97-AF65-F5344CB8AC3E}">
        <p14:creationId xmlns:p14="http://schemas.microsoft.com/office/powerpoint/2010/main" val="4142123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C264C4-B85F-09F7-9CF7-B0CEE0D62C9E}"/>
              </a:ext>
            </a:extLst>
          </p:cNvPr>
          <p:cNvSpPr/>
          <p:nvPr/>
        </p:nvSpPr>
        <p:spPr>
          <a:xfrm>
            <a:off x="4745620" y="517968"/>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A407676-FEBE-BA89-AF19-DAEFBC360C63}"/>
              </a:ext>
            </a:extLst>
          </p:cNvPr>
          <p:cNvCxnSpPr/>
          <p:nvPr/>
        </p:nvCxnSpPr>
        <p:spPr>
          <a:xfrm flipV="1">
            <a:off x="4745620"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C8D1A2-EAEA-1D16-CE6C-02C7CA2190D2}"/>
              </a:ext>
            </a:extLst>
          </p:cNvPr>
          <p:cNvCxnSpPr/>
          <p:nvPr/>
        </p:nvCxnSpPr>
        <p:spPr>
          <a:xfrm flipV="1">
            <a:off x="7212956"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3E5364-FE62-78B8-C5B7-8D25049D7DF9}"/>
              </a:ext>
            </a:extLst>
          </p:cNvPr>
          <p:cNvCxnSpPr>
            <a:cxnSpLocks/>
            <a:stCxn id="17" idx="3"/>
          </p:cNvCxnSpPr>
          <p:nvPr/>
        </p:nvCxnSpPr>
        <p:spPr>
          <a:xfrm flipV="1">
            <a:off x="6789795" y="1725867"/>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AE5F3CB-5420-C72B-D20C-2FF3BD22A1A7}"/>
              </a:ext>
            </a:extLst>
          </p:cNvPr>
          <p:cNvCxnSpPr>
            <a:cxnSpLocks/>
            <a:stCxn id="17" idx="1"/>
          </p:cNvCxnSpPr>
          <p:nvPr/>
        </p:nvCxnSpPr>
        <p:spPr>
          <a:xfrm flipH="1">
            <a:off x="4761048" y="1735673"/>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04B0EB-2B97-9777-80A7-34C206B2376B}"/>
              </a:ext>
            </a:extLst>
          </p:cNvPr>
          <p:cNvCxnSpPr>
            <a:cxnSpLocks/>
          </p:cNvCxnSpPr>
          <p:nvPr/>
        </p:nvCxnSpPr>
        <p:spPr>
          <a:xfrm>
            <a:off x="5868365" y="1458410"/>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EB69180-117D-8271-5306-8C86A1DE5AD4}"/>
              </a:ext>
            </a:extLst>
          </p:cNvPr>
          <p:cNvCxnSpPr>
            <a:cxnSpLocks/>
          </p:cNvCxnSpPr>
          <p:nvPr/>
        </p:nvCxnSpPr>
        <p:spPr>
          <a:xfrm flipV="1">
            <a:off x="3140765" y="696410"/>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57865CD-349D-561C-51D2-361E6D676C9A}"/>
              </a:ext>
            </a:extLst>
          </p:cNvPr>
          <p:cNvCxnSpPr>
            <a:cxnSpLocks/>
          </p:cNvCxnSpPr>
          <p:nvPr/>
        </p:nvCxnSpPr>
        <p:spPr>
          <a:xfrm flipH="1" flipV="1">
            <a:off x="5685098" y="696410"/>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EEF705-CA22-93EC-6079-4C9E5954BD7B}"/>
              </a:ext>
            </a:extLst>
          </p:cNvPr>
          <p:cNvSpPr txBox="1"/>
          <p:nvPr/>
        </p:nvSpPr>
        <p:spPr>
          <a:xfrm>
            <a:off x="7606495" y="1036182"/>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13" name="TextBox 12">
            <a:extLst>
              <a:ext uri="{FF2B5EF4-FFF2-40B4-BE49-F238E27FC236}">
                <a16:creationId xmlns:a16="http://schemas.microsoft.com/office/drawing/2014/main" id="{BCFE4884-4A88-CCE5-0261-B6EDAF278D5B}"/>
              </a:ext>
            </a:extLst>
          </p:cNvPr>
          <p:cNvSpPr txBox="1"/>
          <p:nvPr/>
        </p:nvSpPr>
        <p:spPr>
          <a:xfrm>
            <a:off x="3502939" y="247574"/>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14" name="Speech Bubble: Rectangle 13">
            <a:extLst>
              <a:ext uri="{FF2B5EF4-FFF2-40B4-BE49-F238E27FC236}">
                <a16:creationId xmlns:a16="http://schemas.microsoft.com/office/drawing/2014/main" id="{6848AC26-3DC5-85C0-F4AE-293F856340E9}"/>
              </a:ext>
            </a:extLst>
          </p:cNvPr>
          <p:cNvSpPr/>
          <p:nvPr/>
        </p:nvSpPr>
        <p:spPr>
          <a:xfrm>
            <a:off x="7511676" y="1711390"/>
            <a:ext cx="1069905" cy="736306"/>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Hi</a:t>
            </a:r>
          </a:p>
          <a:p>
            <a:pPr algn="ctr"/>
            <a:r>
              <a:rPr lang="en-US" dirty="0"/>
              <a:t>LCL</a:t>
            </a:r>
          </a:p>
        </p:txBody>
      </p:sp>
      <p:sp>
        <p:nvSpPr>
          <p:cNvPr id="15" name="Speech Bubble: Rectangle 14">
            <a:extLst>
              <a:ext uri="{FF2B5EF4-FFF2-40B4-BE49-F238E27FC236}">
                <a16:creationId xmlns:a16="http://schemas.microsoft.com/office/drawing/2014/main" id="{9A1B1952-1653-FC95-F879-936241B8CBD2}"/>
              </a:ext>
            </a:extLst>
          </p:cNvPr>
          <p:cNvSpPr/>
          <p:nvPr/>
        </p:nvSpPr>
        <p:spPr>
          <a:xfrm>
            <a:off x="3464134" y="1923878"/>
            <a:ext cx="1069905" cy="783149"/>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Lo</a:t>
            </a:r>
          </a:p>
          <a:p>
            <a:pPr algn="ctr"/>
            <a:r>
              <a:rPr lang="en-US" dirty="0"/>
              <a:t>UCL</a:t>
            </a:r>
          </a:p>
        </p:txBody>
      </p:sp>
      <p:cxnSp>
        <p:nvCxnSpPr>
          <p:cNvPr id="16" name="Straight Connector 15">
            <a:extLst>
              <a:ext uri="{FF2B5EF4-FFF2-40B4-BE49-F238E27FC236}">
                <a16:creationId xmlns:a16="http://schemas.microsoft.com/office/drawing/2014/main" id="{6CCEEE56-6018-E2CD-12D8-70E890454430}"/>
              </a:ext>
            </a:extLst>
          </p:cNvPr>
          <p:cNvCxnSpPr>
            <a:cxnSpLocks/>
            <a:stCxn id="4" idx="0"/>
          </p:cNvCxnSpPr>
          <p:nvPr/>
        </p:nvCxnSpPr>
        <p:spPr>
          <a:xfrm>
            <a:off x="4982899" y="517968"/>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F47CD9-B849-441A-1AE5-2E4C04A3085F}"/>
              </a:ext>
            </a:extLst>
          </p:cNvPr>
          <p:cNvSpPr txBox="1"/>
          <p:nvPr/>
        </p:nvSpPr>
        <p:spPr>
          <a:xfrm>
            <a:off x="5390629" y="1551007"/>
            <a:ext cx="1399166" cy="369332"/>
          </a:xfrm>
          <a:prstGeom prst="rect">
            <a:avLst/>
          </a:prstGeom>
          <a:noFill/>
        </p:spPr>
        <p:txBody>
          <a:bodyPr wrap="none" rtlCol="0">
            <a:spAutoFit/>
          </a:bodyPr>
          <a:lstStyle/>
          <a:p>
            <a:r>
              <a:rPr lang="en-US" dirty="0"/>
              <a:t>Switch Zone</a:t>
            </a:r>
          </a:p>
        </p:txBody>
      </p:sp>
      <p:sp>
        <p:nvSpPr>
          <p:cNvPr id="18" name="Speech Bubble: Rectangle 17">
            <a:extLst>
              <a:ext uri="{FF2B5EF4-FFF2-40B4-BE49-F238E27FC236}">
                <a16:creationId xmlns:a16="http://schemas.microsoft.com/office/drawing/2014/main" id="{8D52B474-14F5-0B27-65C2-CE06AB9AED59}"/>
              </a:ext>
            </a:extLst>
          </p:cNvPr>
          <p:cNvSpPr/>
          <p:nvPr/>
        </p:nvSpPr>
        <p:spPr>
          <a:xfrm>
            <a:off x="3140765" y="986837"/>
            <a:ext cx="1372395" cy="552801"/>
          </a:xfrm>
          <a:prstGeom prst="wedgeRectCallout">
            <a:avLst>
              <a:gd name="adj1" fmla="val 87317"/>
              <a:gd name="adj2" fmla="val 6338"/>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19" name="Straight Connector 18">
            <a:extLst>
              <a:ext uri="{FF2B5EF4-FFF2-40B4-BE49-F238E27FC236}">
                <a16:creationId xmlns:a16="http://schemas.microsoft.com/office/drawing/2014/main" id="{0AE39273-D01C-5B31-110C-B2E42095DF5E}"/>
              </a:ext>
            </a:extLst>
          </p:cNvPr>
          <p:cNvCxnSpPr>
            <a:cxnSpLocks/>
          </p:cNvCxnSpPr>
          <p:nvPr/>
        </p:nvCxnSpPr>
        <p:spPr>
          <a:xfrm flipV="1">
            <a:off x="5220178" y="27678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9A35B4-2F9E-3FB1-ED09-A77050A3D681}"/>
              </a:ext>
            </a:extLst>
          </p:cNvPr>
          <p:cNvCxnSpPr>
            <a:cxnSpLocks/>
          </p:cNvCxnSpPr>
          <p:nvPr/>
        </p:nvCxnSpPr>
        <p:spPr>
          <a:xfrm flipV="1">
            <a:off x="4736472" y="286065"/>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57EF51-DCF5-0E1C-97F4-D0F92D483A78}"/>
              </a:ext>
            </a:extLst>
          </p:cNvPr>
          <p:cNvCxnSpPr/>
          <p:nvPr/>
        </p:nvCxnSpPr>
        <p:spPr>
          <a:xfrm>
            <a:off x="4761048" y="381663"/>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Speech Bubble: Rectangle 21">
            <a:extLst>
              <a:ext uri="{FF2B5EF4-FFF2-40B4-BE49-F238E27FC236}">
                <a16:creationId xmlns:a16="http://schemas.microsoft.com/office/drawing/2014/main" id="{916E970B-C98E-D62D-34ED-C215F84DF86C}"/>
              </a:ext>
            </a:extLst>
          </p:cNvPr>
          <p:cNvSpPr/>
          <p:nvPr/>
        </p:nvSpPr>
        <p:spPr>
          <a:xfrm>
            <a:off x="5759777" y="221318"/>
            <a:ext cx="1378500" cy="552801"/>
          </a:xfrm>
          <a:prstGeom prst="wedgeRectCallout">
            <a:avLst>
              <a:gd name="adj1" fmla="val -88299"/>
              <a:gd name="adj2" fmla="val -24086"/>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23" name="TextBox 22">
            <a:extLst>
              <a:ext uri="{FF2B5EF4-FFF2-40B4-BE49-F238E27FC236}">
                <a16:creationId xmlns:a16="http://schemas.microsoft.com/office/drawing/2014/main" id="{90DB00EC-17EA-9D0E-09AC-32915C22CECA}"/>
              </a:ext>
            </a:extLst>
          </p:cNvPr>
          <p:cNvSpPr txBox="1"/>
          <p:nvPr/>
        </p:nvSpPr>
        <p:spPr>
          <a:xfrm>
            <a:off x="5296989" y="1910533"/>
            <a:ext cx="1512337" cy="369332"/>
          </a:xfrm>
          <a:prstGeom prst="rect">
            <a:avLst/>
          </a:prstGeom>
          <a:noFill/>
        </p:spPr>
        <p:txBody>
          <a:bodyPr wrap="none" rtlCol="0">
            <a:spAutoFit/>
          </a:bodyPr>
          <a:lstStyle/>
          <a:p>
            <a:r>
              <a:rPr lang="en-US" dirty="0"/>
              <a:t>Test Set Point</a:t>
            </a:r>
          </a:p>
        </p:txBody>
      </p:sp>
      <p:cxnSp>
        <p:nvCxnSpPr>
          <p:cNvPr id="24" name="Straight Arrow Connector 23">
            <a:extLst>
              <a:ext uri="{FF2B5EF4-FFF2-40B4-BE49-F238E27FC236}">
                <a16:creationId xmlns:a16="http://schemas.microsoft.com/office/drawing/2014/main" id="{99A28BED-2942-92C9-6B75-0CDDB7509B58}"/>
              </a:ext>
            </a:extLst>
          </p:cNvPr>
          <p:cNvCxnSpPr>
            <a:cxnSpLocks/>
            <a:stCxn id="23" idx="1"/>
          </p:cNvCxnSpPr>
          <p:nvPr/>
        </p:nvCxnSpPr>
        <p:spPr>
          <a:xfrm flipH="1">
            <a:off x="4757876" y="2095199"/>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23D6A8B-E9E0-AF47-FB01-183211AFACEC}"/>
              </a:ext>
            </a:extLst>
          </p:cNvPr>
          <p:cNvSpPr txBox="1"/>
          <p:nvPr/>
        </p:nvSpPr>
        <p:spPr>
          <a:xfrm>
            <a:off x="5810942" y="864762"/>
            <a:ext cx="1459438" cy="369332"/>
          </a:xfrm>
          <a:prstGeom prst="rect">
            <a:avLst/>
          </a:prstGeom>
          <a:noFill/>
        </p:spPr>
        <p:txBody>
          <a:bodyPr wrap="none" rtlCol="0">
            <a:spAutoFit/>
          </a:bodyPr>
          <a:lstStyle/>
          <a:p>
            <a:r>
              <a:rPr lang="en-US" dirty="0"/>
              <a:t> Switch Point</a:t>
            </a:r>
          </a:p>
        </p:txBody>
      </p:sp>
      <p:cxnSp>
        <p:nvCxnSpPr>
          <p:cNvPr id="26" name="Straight Arrow Connector 25">
            <a:extLst>
              <a:ext uri="{FF2B5EF4-FFF2-40B4-BE49-F238E27FC236}">
                <a16:creationId xmlns:a16="http://schemas.microsoft.com/office/drawing/2014/main" id="{57FE37CA-EF6D-F463-6C7F-94B0060B09B3}"/>
              </a:ext>
            </a:extLst>
          </p:cNvPr>
          <p:cNvCxnSpPr>
            <a:cxnSpLocks/>
          </p:cNvCxnSpPr>
          <p:nvPr/>
        </p:nvCxnSpPr>
        <p:spPr>
          <a:xfrm flipH="1">
            <a:off x="5794399" y="1165253"/>
            <a:ext cx="22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59FB81-6983-5455-3CE4-AFBB16A3EF42}"/>
              </a:ext>
            </a:extLst>
          </p:cNvPr>
          <p:cNvCxnSpPr/>
          <p:nvPr/>
        </p:nvCxnSpPr>
        <p:spPr>
          <a:xfrm>
            <a:off x="5787882" y="891249"/>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7B5DB5-7A21-4AB1-BF75-AA420B1B2803}"/>
              </a:ext>
            </a:extLst>
          </p:cNvPr>
          <p:cNvCxnSpPr>
            <a:cxnSpLocks/>
          </p:cNvCxnSpPr>
          <p:nvPr/>
        </p:nvCxnSpPr>
        <p:spPr>
          <a:xfrm flipV="1">
            <a:off x="4997078" y="228190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8FBC8C3-8DA0-C54E-F96E-BC7B08DDD8B1}"/>
              </a:ext>
            </a:extLst>
          </p:cNvPr>
          <p:cNvCxnSpPr>
            <a:cxnSpLocks/>
          </p:cNvCxnSpPr>
          <p:nvPr/>
        </p:nvCxnSpPr>
        <p:spPr>
          <a:xfrm flipV="1">
            <a:off x="4758696" y="2291186"/>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D59327-81F0-4E76-92EB-9FD28CBE19A0}"/>
              </a:ext>
            </a:extLst>
          </p:cNvPr>
          <p:cNvCxnSpPr>
            <a:cxnSpLocks/>
          </p:cNvCxnSpPr>
          <p:nvPr/>
        </p:nvCxnSpPr>
        <p:spPr>
          <a:xfrm>
            <a:off x="4783272" y="2386784"/>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30">
            <a:extLst>
              <a:ext uri="{FF2B5EF4-FFF2-40B4-BE49-F238E27FC236}">
                <a16:creationId xmlns:a16="http://schemas.microsoft.com/office/drawing/2014/main" id="{9E29E100-5B61-58C3-D686-9885F8ECB1DB}"/>
              </a:ext>
            </a:extLst>
          </p:cNvPr>
          <p:cNvSpPr/>
          <p:nvPr/>
        </p:nvSpPr>
        <p:spPr>
          <a:xfrm>
            <a:off x="5622875" y="2425067"/>
            <a:ext cx="1378500" cy="346966"/>
          </a:xfrm>
          <a:prstGeom prst="wedgeRectCallout">
            <a:avLst>
              <a:gd name="adj1" fmla="val -94771"/>
              <a:gd name="adj2" fmla="val -72295"/>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sp>
        <p:nvSpPr>
          <p:cNvPr id="32" name="Rectangle 31">
            <a:extLst>
              <a:ext uri="{FF2B5EF4-FFF2-40B4-BE49-F238E27FC236}">
                <a16:creationId xmlns:a16="http://schemas.microsoft.com/office/drawing/2014/main" id="{9836C91C-AA0E-B1E8-5664-817CA55A0B0D}"/>
              </a:ext>
            </a:extLst>
          </p:cNvPr>
          <p:cNvSpPr/>
          <p:nvPr/>
        </p:nvSpPr>
        <p:spPr>
          <a:xfrm>
            <a:off x="6905240" y="397112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23A039-5BB0-646C-DDB7-20A04D662243}"/>
              </a:ext>
            </a:extLst>
          </p:cNvPr>
          <p:cNvCxnSpPr/>
          <p:nvPr/>
        </p:nvCxnSpPr>
        <p:spPr>
          <a:xfrm flipV="1">
            <a:off x="4875715"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8E5F96-9249-E806-1BEE-BF7C2F1AF366}"/>
              </a:ext>
            </a:extLst>
          </p:cNvPr>
          <p:cNvCxnSpPr/>
          <p:nvPr/>
        </p:nvCxnSpPr>
        <p:spPr>
          <a:xfrm flipV="1">
            <a:off x="7365356"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6208D1C-FCBE-7DFE-48D4-88B551A1FFCB}"/>
              </a:ext>
            </a:extLst>
          </p:cNvPr>
          <p:cNvCxnSpPr>
            <a:cxnSpLocks/>
            <a:stCxn id="45" idx="3"/>
          </p:cNvCxnSpPr>
          <p:nvPr/>
        </p:nvCxnSpPr>
        <p:spPr>
          <a:xfrm flipV="1">
            <a:off x="6942195" y="5179025"/>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FD2F7C-3E81-71FB-6E3D-EAF069B4F0FD}"/>
              </a:ext>
            </a:extLst>
          </p:cNvPr>
          <p:cNvCxnSpPr>
            <a:cxnSpLocks/>
          </p:cNvCxnSpPr>
          <p:nvPr/>
        </p:nvCxnSpPr>
        <p:spPr>
          <a:xfrm flipH="1">
            <a:off x="6920668" y="5188831"/>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702F5E9-AD38-68B9-6D1E-A348BC54B719}"/>
              </a:ext>
            </a:extLst>
          </p:cNvPr>
          <p:cNvCxnSpPr>
            <a:cxnSpLocks/>
          </p:cNvCxnSpPr>
          <p:nvPr/>
        </p:nvCxnSpPr>
        <p:spPr>
          <a:xfrm>
            <a:off x="6020765" y="4911568"/>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11F6CB4-842A-1A50-44B7-CF5408D4521F}"/>
              </a:ext>
            </a:extLst>
          </p:cNvPr>
          <p:cNvCxnSpPr>
            <a:cxnSpLocks/>
          </p:cNvCxnSpPr>
          <p:nvPr/>
        </p:nvCxnSpPr>
        <p:spPr>
          <a:xfrm flipV="1">
            <a:off x="3293165" y="4149568"/>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441EFB6-6BC5-0259-8022-5E81AD9408F7}"/>
              </a:ext>
            </a:extLst>
          </p:cNvPr>
          <p:cNvCxnSpPr>
            <a:cxnSpLocks/>
          </p:cNvCxnSpPr>
          <p:nvPr/>
        </p:nvCxnSpPr>
        <p:spPr>
          <a:xfrm flipH="1" flipV="1">
            <a:off x="5837498" y="4149568"/>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E5786C1-F973-5006-E815-646BD06CAC04}"/>
              </a:ext>
            </a:extLst>
          </p:cNvPr>
          <p:cNvSpPr txBox="1"/>
          <p:nvPr/>
        </p:nvSpPr>
        <p:spPr>
          <a:xfrm>
            <a:off x="7758895" y="4489340"/>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41" name="TextBox 40">
            <a:extLst>
              <a:ext uri="{FF2B5EF4-FFF2-40B4-BE49-F238E27FC236}">
                <a16:creationId xmlns:a16="http://schemas.microsoft.com/office/drawing/2014/main" id="{E39B56BC-6823-2DBF-DC02-9CA8C9ECA2C6}"/>
              </a:ext>
            </a:extLst>
          </p:cNvPr>
          <p:cNvSpPr txBox="1"/>
          <p:nvPr/>
        </p:nvSpPr>
        <p:spPr>
          <a:xfrm>
            <a:off x="3655339" y="3700732"/>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42" name="Speech Bubble: Rectangle 41">
            <a:extLst>
              <a:ext uri="{FF2B5EF4-FFF2-40B4-BE49-F238E27FC236}">
                <a16:creationId xmlns:a16="http://schemas.microsoft.com/office/drawing/2014/main" id="{47A45A43-B1A8-F629-219B-53EBD713B376}"/>
              </a:ext>
            </a:extLst>
          </p:cNvPr>
          <p:cNvSpPr/>
          <p:nvPr/>
        </p:nvSpPr>
        <p:spPr>
          <a:xfrm>
            <a:off x="7664076" y="5164548"/>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Hi</a:t>
            </a:r>
          </a:p>
        </p:txBody>
      </p:sp>
      <p:sp>
        <p:nvSpPr>
          <p:cNvPr id="43" name="Speech Bubble: Rectangle 42">
            <a:extLst>
              <a:ext uri="{FF2B5EF4-FFF2-40B4-BE49-F238E27FC236}">
                <a16:creationId xmlns:a16="http://schemas.microsoft.com/office/drawing/2014/main" id="{CFD053C9-A80C-4EAC-A9F5-0C49DFA4272B}"/>
              </a:ext>
            </a:extLst>
          </p:cNvPr>
          <p:cNvSpPr/>
          <p:nvPr/>
        </p:nvSpPr>
        <p:spPr>
          <a:xfrm>
            <a:off x="3616534" y="5377036"/>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Lo</a:t>
            </a:r>
          </a:p>
        </p:txBody>
      </p:sp>
      <p:cxnSp>
        <p:nvCxnSpPr>
          <p:cNvPr id="44" name="Straight Connector 43">
            <a:extLst>
              <a:ext uri="{FF2B5EF4-FFF2-40B4-BE49-F238E27FC236}">
                <a16:creationId xmlns:a16="http://schemas.microsoft.com/office/drawing/2014/main" id="{50873CA1-6869-DD4A-9F2F-FDF778CE8107}"/>
              </a:ext>
            </a:extLst>
          </p:cNvPr>
          <p:cNvCxnSpPr>
            <a:cxnSpLocks/>
            <a:stCxn id="32" idx="0"/>
          </p:cNvCxnSpPr>
          <p:nvPr/>
        </p:nvCxnSpPr>
        <p:spPr>
          <a:xfrm>
            <a:off x="7142519" y="397112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174640-FDF3-0DE4-8C34-44823BD00CD4}"/>
              </a:ext>
            </a:extLst>
          </p:cNvPr>
          <p:cNvSpPr txBox="1"/>
          <p:nvPr/>
        </p:nvSpPr>
        <p:spPr>
          <a:xfrm>
            <a:off x="5543029" y="5004165"/>
            <a:ext cx="1399166" cy="369332"/>
          </a:xfrm>
          <a:prstGeom prst="rect">
            <a:avLst/>
          </a:prstGeom>
          <a:noFill/>
        </p:spPr>
        <p:txBody>
          <a:bodyPr wrap="none" rtlCol="0">
            <a:spAutoFit/>
          </a:bodyPr>
          <a:lstStyle/>
          <a:p>
            <a:r>
              <a:rPr lang="en-US" dirty="0"/>
              <a:t>Switch Zone</a:t>
            </a:r>
          </a:p>
        </p:txBody>
      </p:sp>
      <p:sp>
        <p:nvSpPr>
          <p:cNvPr id="46" name="Speech Bubble: Rectangle 45">
            <a:extLst>
              <a:ext uri="{FF2B5EF4-FFF2-40B4-BE49-F238E27FC236}">
                <a16:creationId xmlns:a16="http://schemas.microsoft.com/office/drawing/2014/main" id="{042C015D-0923-823F-8307-95973B3EC715}"/>
              </a:ext>
            </a:extLst>
          </p:cNvPr>
          <p:cNvSpPr/>
          <p:nvPr/>
        </p:nvSpPr>
        <p:spPr>
          <a:xfrm>
            <a:off x="7810001" y="3900651"/>
            <a:ext cx="1372395" cy="552801"/>
          </a:xfrm>
          <a:prstGeom prst="wedgeRectCallout">
            <a:avLst>
              <a:gd name="adj1" fmla="val -95910"/>
              <a:gd name="adj2" fmla="val 37353"/>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47" name="Straight Connector 46">
            <a:extLst>
              <a:ext uri="{FF2B5EF4-FFF2-40B4-BE49-F238E27FC236}">
                <a16:creationId xmlns:a16="http://schemas.microsoft.com/office/drawing/2014/main" id="{EB1A4D6D-2D06-D277-7810-448D89F57E67}"/>
              </a:ext>
            </a:extLst>
          </p:cNvPr>
          <p:cNvCxnSpPr>
            <a:cxnSpLocks/>
          </p:cNvCxnSpPr>
          <p:nvPr/>
        </p:nvCxnSpPr>
        <p:spPr>
          <a:xfrm flipV="1">
            <a:off x="7379798" y="372994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FA281C-3239-439E-A25B-DC68718F9EF4}"/>
              </a:ext>
            </a:extLst>
          </p:cNvPr>
          <p:cNvCxnSpPr>
            <a:cxnSpLocks/>
          </p:cNvCxnSpPr>
          <p:nvPr/>
        </p:nvCxnSpPr>
        <p:spPr>
          <a:xfrm flipV="1">
            <a:off x="6896092" y="373922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25165C6-9E1C-5813-7EFD-56B56686C2F7}"/>
              </a:ext>
            </a:extLst>
          </p:cNvPr>
          <p:cNvCxnSpPr/>
          <p:nvPr/>
        </p:nvCxnSpPr>
        <p:spPr>
          <a:xfrm>
            <a:off x="6920668" y="383482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Speech Bubble: Rectangle 49">
            <a:extLst>
              <a:ext uri="{FF2B5EF4-FFF2-40B4-BE49-F238E27FC236}">
                <a16:creationId xmlns:a16="http://schemas.microsoft.com/office/drawing/2014/main" id="{4AF21130-43FF-1348-853D-0104738F4AF5}"/>
              </a:ext>
            </a:extLst>
          </p:cNvPr>
          <p:cNvSpPr/>
          <p:nvPr/>
        </p:nvSpPr>
        <p:spPr>
          <a:xfrm>
            <a:off x="7760559" y="3271494"/>
            <a:ext cx="1378500" cy="552801"/>
          </a:xfrm>
          <a:prstGeom prst="wedgeRectCallout">
            <a:avLst>
              <a:gd name="adj1" fmla="val -75862"/>
              <a:gd name="adj2" fmla="val 51728"/>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51" name="TextBox 50">
            <a:extLst>
              <a:ext uri="{FF2B5EF4-FFF2-40B4-BE49-F238E27FC236}">
                <a16:creationId xmlns:a16="http://schemas.microsoft.com/office/drawing/2014/main" id="{02B2538A-8E59-B28A-98C9-7D623D2EA8B1}"/>
              </a:ext>
            </a:extLst>
          </p:cNvPr>
          <p:cNvSpPr txBox="1"/>
          <p:nvPr/>
        </p:nvSpPr>
        <p:spPr>
          <a:xfrm>
            <a:off x="5449389" y="5363691"/>
            <a:ext cx="1512337" cy="369332"/>
          </a:xfrm>
          <a:prstGeom prst="rect">
            <a:avLst/>
          </a:prstGeom>
          <a:noFill/>
        </p:spPr>
        <p:txBody>
          <a:bodyPr wrap="none" rtlCol="0">
            <a:spAutoFit/>
          </a:bodyPr>
          <a:lstStyle/>
          <a:p>
            <a:r>
              <a:rPr lang="en-US" dirty="0"/>
              <a:t>Test Set Point</a:t>
            </a:r>
          </a:p>
        </p:txBody>
      </p:sp>
      <p:cxnSp>
        <p:nvCxnSpPr>
          <p:cNvPr id="52" name="Straight Arrow Connector 51">
            <a:extLst>
              <a:ext uri="{FF2B5EF4-FFF2-40B4-BE49-F238E27FC236}">
                <a16:creationId xmlns:a16="http://schemas.microsoft.com/office/drawing/2014/main" id="{6990BB30-7654-F59F-C18E-1BC66C1904BD}"/>
              </a:ext>
            </a:extLst>
          </p:cNvPr>
          <p:cNvCxnSpPr>
            <a:cxnSpLocks/>
          </p:cNvCxnSpPr>
          <p:nvPr/>
        </p:nvCxnSpPr>
        <p:spPr>
          <a:xfrm flipH="1">
            <a:off x="6917496" y="554835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F115F87-B14E-DA3D-511E-5D142B4872EA}"/>
              </a:ext>
            </a:extLst>
          </p:cNvPr>
          <p:cNvSpPr txBox="1"/>
          <p:nvPr/>
        </p:nvSpPr>
        <p:spPr>
          <a:xfrm>
            <a:off x="4914665" y="4351257"/>
            <a:ext cx="951927" cy="646331"/>
          </a:xfrm>
          <a:prstGeom prst="rect">
            <a:avLst/>
          </a:prstGeom>
          <a:noFill/>
        </p:spPr>
        <p:txBody>
          <a:bodyPr wrap="none" rtlCol="0">
            <a:spAutoFit/>
          </a:bodyPr>
          <a:lstStyle/>
          <a:p>
            <a:r>
              <a:rPr lang="en-US" dirty="0"/>
              <a:t> Switch </a:t>
            </a:r>
          </a:p>
          <a:p>
            <a:r>
              <a:rPr lang="en-US" dirty="0"/>
              <a:t>Point</a:t>
            </a:r>
          </a:p>
        </p:txBody>
      </p:sp>
      <p:cxnSp>
        <p:nvCxnSpPr>
          <p:cNvPr id="54" name="Straight Arrow Connector 53">
            <a:extLst>
              <a:ext uri="{FF2B5EF4-FFF2-40B4-BE49-F238E27FC236}">
                <a16:creationId xmlns:a16="http://schemas.microsoft.com/office/drawing/2014/main" id="{57F009E1-14A7-725A-85D4-E48EC21B358D}"/>
              </a:ext>
            </a:extLst>
          </p:cNvPr>
          <p:cNvCxnSpPr>
            <a:cxnSpLocks/>
          </p:cNvCxnSpPr>
          <p:nvPr/>
        </p:nvCxnSpPr>
        <p:spPr>
          <a:xfrm>
            <a:off x="5759777" y="4618411"/>
            <a:ext cx="187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BB47B78-B1C4-1AC0-D81A-231D421665CF}"/>
              </a:ext>
            </a:extLst>
          </p:cNvPr>
          <p:cNvCxnSpPr/>
          <p:nvPr/>
        </p:nvCxnSpPr>
        <p:spPr>
          <a:xfrm>
            <a:off x="5940282" y="4344407"/>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C23D417-A40F-2F20-0D64-63450EA88990}"/>
              </a:ext>
            </a:extLst>
          </p:cNvPr>
          <p:cNvCxnSpPr>
            <a:cxnSpLocks/>
          </p:cNvCxnSpPr>
          <p:nvPr/>
        </p:nvCxnSpPr>
        <p:spPr>
          <a:xfrm flipV="1">
            <a:off x="7368568" y="5735062"/>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52E7FC-A2DB-B45C-1ED6-A1A1953200BC}"/>
              </a:ext>
            </a:extLst>
          </p:cNvPr>
          <p:cNvCxnSpPr>
            <a:cxnSpLocks/>
          </p:cNvCxnSpPr>
          <p:nvPr/>
        </p:nvCxnSpPr>
        <p:spPr>
          <a:xfrm flipV="1">
            <a:off x="7130186" y="574434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4ECD829-3DA9-24B7-84CA-6EFED897079E}"/>
              </a:ext>
            </a:extLst>
          </p:cNvPr>
          <p:cNvCxnSpPr>
            <a:cxnSpLocks/>
          </p:cNvCxnSpPr>
          <p:nvPr/>
        </p:nvCxnSpPr>
        <p:spPr>
          <a:xfrm>
            <a:off x="7154762" y="583994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Speech Bubble: Rectangle 58">
            <a:extLst>
              <a:ext uri="{FF2B5EF4-FFF2-40B4-BE49-F238E27FC236}">
                <a16:creationId xmlns:a16="http://schemas.microsoft.com/office/drawing/2014/main" id="{5F08A729-5FDA-62BD-A463-5DFFC48652E8}"/>
              </a:ext>
            </a:extLst>
          </p:cNvPr>
          <p:cNvSpPr/>
          <p:nvPr/>
        </p:nvSpPr>
        <p:spPr>
          <a:xfrm>
            <a:off x="5329549" y="5900851"/>
            <a:ext cx="1378500" cy="346966"/>
          </a:xfrm>
          <a:prstGeom prst="wedgeRectCallout">
            <a:avLst>
              <a:gd name="adj1" fmla="val 79814"/>
              <a:gd name="adj2" fmla="val -50334"/>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cxnSp>
        <p:nvCxnSpPr>
          <p:cNvPr id="62" name="Straight Arrow Connector 61">
            <a:extLst>
              <a:ext uri="{FF2B5EF4-FFF2-40B4-BE49-F238E27FC236}">
                <a16:creationId xmlns:a16="http://schemas.microsoft.com/office/drawing/2014/main" id="{3CC3E890-017D-A963-3EC2-43B37E1FC337}"/>
              </a:ext>
            </a:extLst>
          </p:cNvPr>
          <p:cNvCxnSpPr/>
          <p:nvPr/>
        </p:nvCxnSpPr>
        <p:spPr>
          <a:xfrm flipH="1">
            <a:off x="3035820" y="6369383"/>
            <a:ext cx="5743074" cy="0"/>
          </a:xfrm>
          <a:prstGeom prst="straightConnector1">
            <a:avLst/>
          </a:prstGeom>
          <a:ln w="1270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2EAD7CD7-9059-1FAC-C951-D798A07C117F}"/>
              </a:ext>
            </a:extLst>
          </p:cNvPr>
          <p:cNvSpPr txBox="1"/>
          <p:nvPr/>
        </p:nvSpPr>
        <p:spPr>
          <a:xfrm>
            <a:off x="5400968" y="6377402"/>
            <a:ext cx="1012778" cy="461665"/>
          </a:xfrm>
          <a:prstGeom prst="rect">
            <a:avLst/>
          </a:prstGeom>
          <a:noFill/>
        </p:spPr>
        <p:txBody>
          <a:bodyPr wrap="none" rtlCol="0">
            <a:spAutoFit/>
          </a:bodyPr>
          <a:lstStyle/>
          <a:p>
            <a:r>
              <a:rPr lang="en-US" sz="2400" dirty="0"/>
              <a:t>LEVEL</a:t>
            </a:r>
          </a:p>
        </p:txBody>
      </p:sp>
      <p:sp>
        <p:nvSpPr>
          <p:cNvPr id="64" name="TextBox 63">
            <a:extLst>
              <a:ext uri="{FF2B5EF4-FFF2-40B4-BE49-F238E27FC236}">
                <a16:creationId xmlns:a16="http://schemas.microsoft.com/office/drawing/2014/main" id="{1F060940-F02E-53D1-B161-4C269A0352CB}"/>
              </a:ext>
            </a:extLst>
          </p:cNvPr>
          <p:cNvSpPr txBox="1"/>
          <p:nvPr/>
        </p:nvSpPr>
        <p:spPr>
          <a:xfrm>
            <a:off x="2358903" y="6146569"/>
            <a:ext cx="676917" cy="461665"/>
          </a:xfrm>
          <a:prstGeom prst="rect">
            <a:avLst/>
          </a:prstGeom>
          <a:noFill/>
        </p:spPr>
        <p:txBody>
          <a:bodyPr wrap="none" rtlCol="0">
            <a:spAutoFit/>
          </a:bodyPr>
          <a:lstStyle/>
          <a:p>
            <a:r>
              <a:rPr lang="en-US" sz="2400" dirty="0"/>
              <a:t>Full</a:t>
            </a:r>
          </a:p>
        </p:txBody>
      </p:sp>
      <p:sp>
        <p:nvSpPr>
          <p:cNvPr id="65" name="TextBox 64">
            <a:extLst>
              <a:ext uri="{FF2B5EF4-FFF2-40B4-BE49-F238E27FC236}">
                <a16:creationId xmlns:a16="http://schemas.microsoft.com/office/drawing/2014/main" id="{51AC45A5-30B7-E6CB-1BE8-4537DBB04FC9}"/>
              </a:ext>
            </a:extLst>
          </p:cNvPr>
          <p:cNvSpPr txBox="1"/>
          <p:nvPr/>
        </p:nvSpPr>
        <p:spPr>
          <a:xfrm>
            <a:off x="8766714" y="6146569"/>
            <a:ext cx="1066382" cy="461665"/>
          </a:xfrm>
          <a:prstGeom prst="rect">
            <a:avLst/>
          </a:prstGeom>
          <a:noFill/>
        </p:spPr>
        <p:txBody>
          <a:bodyPr wrap="square" rtlCol="0">
            <a:spAutoFit/>
          </a:bodyPr>
          <a:lstStyle/>
          <a:p>
            <a:r>
              <a:rPr lang="en-US" sz="2400" dirty="0"/>
              <a:t>Empty</a:t>
            </a:r>
          </a:p>
        </p:txBody>
      </p:sp>
      <p:cxnSp>
        <p:nvCxnSpPr>
          <p:cNvPr id="91" name="Straight Arrow Connector 90">
            <a:extLst>
              <a:ext uri="{FF2B5EF4-FFF2-40B4-BE49-F238E27FC236}">
                <a16:creationId xmlns:a16="http://schemas.microsoft.com/office/drawing/2014/main" id="{BDED17EE-825B-8049-F551-47308950F15D}"/>
              </a:ext>
            </a:extLst>
          </p:cNvPr>
          <p:cNvCxnSpPr/>
          <p:nvPr/>
        </p:nvCxnSpPr>
        <p:spPr>
          <a:xfrm flipH="1">
            <a:off x="3140765" y="2895811"/>
            <a:ext cx="5743074" cy="0"/>
          </a:xfrm>
          <a:prstGeom prst="straightConnector1">
            <a:avLst/>
          </a:prstGeom>
          <a:ln w="1270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B2CFEC1F-B9BF-7604-E5AF-4997CE5B0F07}"/>
              </a:ext>
            </a:extLst>
          </p:cNvPr>
          <p:cNvSpPr txBox="1"/>
          <p:nvPr/>
        </p:nvSpPr>
        <p:spPr>
          <a:xfrm>
            <a:off x="5505913" y="2903830"/>
            <a:ext cx="1012778" cy="461665"/>
          </a:xfrm>
          <a:prstGeom prst="rect">
            <a:avLst/>
          </a:prstGeom>
          <a:noFill/>
        </p:spPr>
        <p:txBody>
          <a:bodyPr wrap="none" rtlCol="0">
            <a:spAutoFit/>
          </a:bodyPr>
          <a:lstStyle/>
          <a:p>
            <a:r>
              <a:rPr lang="en-US" sz="2400" dirty="0"/>
              <a:t>LEVEL</a:t>
            </a:r>
          </a:p>
        </p:txBody>
      </p:sp>
      <p:sp>
        <p:nvSpPr>
          <p:cNvPr id="93" name="TextBox 92">
            <a:extLst>
              <a:ext uri="{FF2B5EF4-FFF2-40B4-BE49-F238E27FC236}">
                <a16:creationId xmlns:a16="http://schemas.microsoft.com/office/drawing/2014/main" id="{164294EC-37BD-B42E-A72D-D3308A4330F3}"/>
              </a:ext>
            </a:extLst>
          </p:cNvPr>
          <p:cNvSpPr txBox="1"/>
          <p:nvPr/>
        </p:nvSpPr>
        <p:spPr>
          <a:xfrm>
            <a:off x="2463848" y="2672997"/>
            <a:ext cx="676917" cy="461665"/>
          </a:xfrm>
          <a:prstGeom prst="rect">
            <a:avLst/>
          </a:prstGeom>
          <a:noFill/>
        </p:spPr>
        <p:txBody>
          <a:bodyPr wrap="none" rtlCol="0">
            <a:spAutoFit/>
          </a:bodyPr>
          <a:lstStyle/>
          <a:p>
            <a:r>
              <a:rPr lang="en-US" sz="2400" dirty="0"/>
              <a:t>Full</a:t>
            </a:r>
          </a:p>
        </p:txBody>
      </p:sp>
      <p:sp>
        <p:nvSpPr>
          <p:cNvPr id="94" name="TextBox 93">
            <a:extLst>
              <a:ext uri="{FF2B5EF4-FFF2-40B4-BE49-F238E27FC236}">
                <a16:creationId xmlns:a16="http://schemas.microsoft.com/office/drawing/2014/main" id="{B6F581BD-F22F-2FDC-18B8-1BCD6251A8AA}"/>
              </a:ext>
            </a:extLst>
          </p:cNvPr>
          <p:cNvSpPr txBox="1"/>
          <p:nvPr/>
        </p:nvSpPr>
        <p:spPr>
          <a:xfrm>
            <a:off x="8871659" y="2672997"/>
            <a:ext cx="1066382" cy="461665"/>
          </a:xfrm>
          <a:prstGeom prst="rect">
            <a:avLst/>
          </a:prstGeom>
          <a:noFill/>
        </p:spPr>
        <p:txBody>
          <a:bodyPr wrap="square" rtlCol="0">
            <a:spAutoFit/>
          </a:bodyPr>
          <a:lstStyle/>
          <a:p>
            <a:r>
              <a:rPr lang="en-US" sz="2400" dirty="0"/>
              <a:t>Empty</a:t>
            </a:r>
          </a:p>
        </p:txBody>
      </p:sp>
      <p:sp>
        <p:nvSpPr>
          <p:cNvPr id="2" name="Rectangle 1">
            <a:extLst>
              <a:ext uri="{FF2B5EF4-FFF2-40B4-BE49-F238E27FC236}">
                <a16:creationId xmlns:a16="http://schemas.microsoft.com/office/drawing/2014/main" id="{AF4E52E4-1CDD-FC22-3101-87134DC1C825}"/>
              </a:ext>
            </a:extLst>
          </p:cNvPr>
          <p:cNvSpPr/>
          <p:nvPr/>
        </p:nvSpPr>
        <p:spPr>
          <a:xfrm>
            <a:off x="986536" y="319909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07935AB-C49D-FF6F-0FDB-562D86806EDD}"/>
              </a:ext>
            </a:extLst>
          </p:cNvPr>
          <p:cNvCxnSpPr/>
          <p:nvPr/>
        </p:nvCxnSpPr>
        <p:spPr>
          <a:xfrm flipV="1">
            <a:off x="1118888" y="319909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969638CD-72B1-CEB0-2278-907D8A271AD5}"/>
              </a:ext>
            </a:extLst>
          </p:cNvPr>
          <p:cNvCxnSpPr>
            <a:cxnSpLocks/>
            <a:stCxn id="2" idx="0"/>
          </p:cNvCxnSpPr>
          <p:nvPr/>
        </p:nvCxnSpPr>
        <p:spPr>
          <a:xfrm>
            <a:off x="1223815" y="319909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A5D2D302-C80F-0557-6D3D-E01E2EE14A59}"/>
              </a:ext>
            </a:extLst>
          </p:cNvPr>
          <p:cNvCxnSpPr>
            <a:cxnSpLocks/>
          </p:cNvCxnSpPr>
          <p:nvPr/>
        </p:nvCxnSpPr>
        <p:spPr>
          <a:xfrm flipV="1">
            <a:off x="1461094" y="295791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63799E65-B1D7-4AB2-90D0-2647FFD07D48}"/>
              </a:ext>
            </a:extLst>
          </p:cNvPr>
          <p:cNvCxnSpPr>
            <a:cxnSpLocks/>
          </p:cNvCxnSpPr>
          <p:nvPr/>
        </p:nvCxnSpPr>
        <p:spPr>
          <a:xfrm flipV="1">
            <a:off x="977388" y="296719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82E3AD1E-4C4E-77BE-394A-A65B08A0346E}"/>
              </a:ext>
            </a:extLst>
          </p:cNvPr>
          <p:cNvCxnSpPr/>
          <p:nvPr/>
        </p:nvCxnSpPr>
        <p:spPr>
          <a:xfrm>
            <a:off x="1001964" y="306279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C4FEC4A-FB33-BBB2-6850-C2ADCDEF1586}"/>
              </a:ext>
            </a:extLst>
          </p:cNvPr>
          <p:cNvCxnSpPr>
            <a:cxnSpLocks/>
          </p:cNvCxnSpPr>
          <p:nvPr/>
        </p:nvCxnSpPr>
        <p:spPr>
          <a:xfrm flipH="1">
            <a:off x="1155205" y="477632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D8065D95-68B6-5F0F-A25D-ACF727F58B72}"/>
              </a:ext>
            </a:extLst>
          </p:cNvPr>
          <p:cNvCxnSpPr>
            <a:cxnSpLocks/>
          </p:cNvCxnSpPr>
          <p:nvPr/>
        </p:nvCxnSpPr>
        <p:spPr>
          <a:xfrm>
            <a:off x="1024188" y="506791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010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A7583-2161-616C-40AE-F28926B9B5C7}"/>
              </a:ext>
            </a:extLst>
          </p:cNvPr>
          <p:cNvPicPr>
            <a:picLocks noChangeAspect="1"/>
          </p:cNvPicPr>
          <p:nvPr/>
        </p:nvPicPr>
        <p:blipFill>
          <a:blip r:embed="rId3"/>
          <a:stretch>
            <a:fillRect/>
          </a:stretch>
        </p:blipFill>
        <p:spPr>
          <a:xfrm>
            <a:off x="1942520" y="594917"/>
            <a:ext cx="8306959" cy="5668166"/>
          </a:xfrm>
          <a:prstGeom prst="rect">
            <a:avLst/>
          </a:prstGeom>
        </p:spPr>
      </p:pic>
      <p:sp>
        <p:nvSpPr>
          <p:cNvPr id="10" name="Speech Bubble: Rectangle with Corners Rounded 9">
            <a:extLst>
              <a:ext uri="{FF2B5EF4-FFF2-40B4-BE49-F238E27FC236}">
                <a16:creationId xmlns:a16="http://schemas.microsoft.com/office/drawing/2014/main" id="{6D2F5585-D8ED-81EA-D23F-E25EE67B7B69}"/>
              </a:ext>
            </a:extLst>
          </p:cNvPr>
          <p:cNvSpPr/>
          <p:nvPr/>
        </p:nvSpPr>
        <p:spPr>
          <a:xfrm>
            <a:off x="4451238" y="372375"/>
            <a:ext cx="1200150" cy="609600"/>
          </a:xfrm>
          <a:prstGeom prst="wedgeRoundRectCallout">
            <a:avLst>
              <a:gd name="adj1" fmla="val -69620"/>
              <a:gd name="adj2" fmla="val 122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Numeric</a:t>
            </a:r>
          </a:p>
          <a:p>
            <a:pPr algn="ctr"/>
            <a:r>
              <a:rPr lang="en-US" dirty="0"/>
              <a:t>Outputs</a:t>
            </a:r>
          </a:p>
        </p:txBody>
      </p:sp>
      <p:sp>
        <p:nvSpPr>
          <p:cNvPr id="11" name="Speech Bubble: Rectangle with Corners Rounded 10">
            <a:extLst>
              <a:ext uri="{FF2B5EF4-FFF2-40B4-BE49-F238E27FC236}">
                <a16:creationId xmlns:a16="http://schemas.microsoft.com/office/drawing/2014/main" id="{F54BC3D4-EC9E-AD07-3ECC-B6C8681DE0E8}"/>
              </a:ext>
            </a:extLst>
          </p:cNvPr>
          <p:cNvSpPr/>
          <p:nvPr/>
        </p:nvSpPr>
        <p:spPr>
          <a:xfrm>
            <a:off x="8398398" y="1384311"/>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Protocol</a:t>
            </a:r>
          </a:p>
          <a:p>
            <a:pPr algn="ctr"/>
            <a:r>
              <a:rPr lang="en-US" dirty="0"/>
              <a:t>Current State</a:t>
            </a:r>
          </a:p>
        </p:txBody>
      </p:sp>
      <p:sp>
        <p:nvSpPr>
          <p:cNvPr id="12" name="Speech Bubble: Rectangle with Corners Rounded 11">
            <a:extLst>
              <a:ext uri="{FF2B5EF4-FFF2-40B4-BE49-F238E27FC236}">
                <a16:creationId xmlns:a16="http://schemas.microsoft.com/office/drawing/2014/main" id="{38E39CC5-CAE3-9053-952C-9BFD21EE7226}"/>
              </a:ext>
            </a:extLst>
          </p:cNvPr>
          <p:cNvSpPr/>
          <p:nvPr/>
        </p:nvSpPr>
        <p:spPr>
          <a:xfrm>
            <a:off x="7380366" y="5168889"/>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 A &amp; Ch B</a:t>
            </a:r>
          </a:p>
          <a:p>
            <a:pPr algn="ctr"/>
            <a:r>
              <a:rPr lang="en-US" dirty="0"/>
              <a:t>Resistance</a:t>
            </a:r>
          </a:p>
        </p:txBody>
      </p:sp>
      <p:sp>
        <p:nvSpPr>
          <p:cNvPr id="13" name="Speech Bubble: Rectangle with Corners Rounded 12">
            <a:extLst>
              <a:ext uri="{FF2B5EF4-FFF2-40B4-BE49-F238E27FC236}">
                <a16:creationId xmlns:a16="http://schemas.microsoft.com/office/drawing/2014/main" id="{AED94725-2CA4-309E-1CDF-BD43AA323D8A}"/>
              </a:ext>
            </a:extLst>
          </p:cNvPr>
          <p:cNvSpPr/>
          <p:nvPr/>
        </p:nvSpPr>
        <p:spPr>
          <a:xfrm>
            <a:off x="4114800" y="3565641"/>
            <a:ext cx="2106168" cy="609600"/>
          </a:xfrm>
          <a:prstGeom prst="wedgeRoundRectCallout">
            <a:avLst>
              <a:gd name="adj1" fmla="val 61619"/>
              <a:gd name="adj2" fmla="val 1117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Filling Shown</a:t>
            </a:r>
          </a:p>
          <a:p>
            <a:pPr algn="ctr"/>
            <a:r>
              <a:rPr lang="en-US" sz="1400" dirty="0"/>
              <a:t>(opposite of ATP Spec}</a:t>
            </a:r>
          </a:p>
        </p:txBody>
      </p:sp>
      <p:sp>
        <p:nvSpPr>
          <p:cNvPr id="14" name="Speech Bubble: Rectangle with Corners Rounded 13">
            <a:extLst>
              <a:ext uri="{FF2B5EF4-FFF2-40B4-BE49-F238E27FC236}">
                <a16:creationId xmlns:a16="http://schemas.microsoft.com/office/drawing/2014/main" id="{E582A454-E801-79F6-D794-384FA010F6FB}"/>
              </a:ext>
            </a:extLst>
          </p:cNvPr>
          <p:cNvSpPr/>
          <p:nvPr/>
        </p:nvSpPr>
        <p:spPr>
          <a:xfrm>
            <a:off x="3701430" y="2379929"/>
            <a:ext cx="960120" cy="374943"/>
          </a:xfrm>
          <a:prstGeom prst="wedgeRoundRectCallout">
            <a:avLst>
              <a:gd name="adj1" fmla="val -90762"/>
              <a:gd name="adj2" fmla="val 35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FULL</a:t>
            </a:r>
          </a:p>
        </p:txBody>
      </p:sp>
      <p:sp>
        <p:nvSpPr>
          <p:cNvPr id="15" name="Speech Bubble: Rectangle with Corners Rounded 14">
            <a:extLst>
              <a:ext uri="{FF2B5EF4-FFF2-40B4-BE49-F238E27FC236}">
                <a16:creationId xmlns:a16="http://schemas.microsoft.com/office/drawing/2014/main" id="{C8C7C2A4-870D-DDEC-D268-B280E0F5294C}"/>
              </a:ext>
            </a:extLst>
          </p:cNvPr>
          <p:cNvSpPr/>
          <p:nvPr/>
        </p:nvSpPr>
        <p:spPr>
          <a:xfrm>
            <a:off x="3851515" y="5384741"/>
            <a:ext cx="960120" cy="374942"/>
          </a:xfrm>
          <a:prstGeom prst="wedgeRoundRectCallout">
            <a:avLst>
              <a:gd name="adj1" fmla="val -96476"/>
              <a:gd name="adj2" fmla="val -211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EMPTY</a:t>
            </a:r>
          </a:p>
        </p:txBody>
      </p:sp>
    </p:spTree>
    <p:extLst>
      <p:ext uri="{BB962C8B-B14F-4D97-AF65-F5344CB8AC3E}">
        <p14:creationId xmlns:p14="http://schemas.microsoft.com/office/powerpoint/2010/main" val="2709220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20AE7-EC76-5CB0-CB26-BDBF4B816BB6}"/>
              </a:ext>
            </a:extLst>
          </p:cNvPr>
          <p:cNvPicPr>
            <a:picLocks noChangeAspect="1"/>
          </p:cNvPicPr>
          <p:nvPr/>
        </p:nvPicPr>
        <p:blipFill>
          <a:blip r:embed="rId2"/>
          <a:stretch>
            <a:fillRect/>
          </a:stretch>
        </p:blipFill>
        <p:spPr>
          <a:xfrm>
            <a:off x="2154661" y="2082768"/>
            <a:ext cx="8192643" cy="2857899"/>
          </a:xfrm>
          <a:prstGeom prst="rect">
            <a:avLst/>
          </a:prstGeom>
        </p:spPr>
      </p:pic>
      <p:sp>
        <p:nvSpPr>
          <p:cNvPr id="6" name="Speech Bubble: Rectangle with Corners Rounded 5">
            <a:extLst>
              <a:ext uri="{FF2B5EF4-FFF2-40B4-BE49-F238E27FC236}">
                <a16:creationId xmlns:a16="http://schemas.microsoft.com/office/drawing/2014/main" id="{567779E4-904D-8043-FD77-89E21AC23E5A}"/>
              </a:ext>
            </a:extLst>
          </p:cNvPr>
          <p:cNvSpPr/>
          <p:nvPr/>
        </p:nvSpPr>
        <p:spPr>
          <a:xfrm>
            <a:off x="3789461" y="1806067"/>
            <a:ext cx="1336914" cy="374943"/>
          </a:xfrm>
          <a:prstGeom prst="wedgeRoundRectCallout">
            <a:avLst>
              <a:gd name="adj1" fmla="val -49029"/>
              <a:gd name="adj2" fmla="val 1465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Status</a:t>
            </a:r>
          </a:p>
        </p:txBody>
      </p:sp>
      <p:sp>
        <p:nvSpPr>
          <p:cNvPr id="2" name="Speech Bubble: Rectangle with Corners Rounded 1">
            <a:extLst>
              <a:ext uri="{FF2B5EF4-FFF2-40B4-BE49-F238E27FC236}">
                <a16:creationId xmlns:a16="http://schemas.microsoft.com/office/drawing/2014/main" id="{52EACFEC-AA87-E212-7AC7-44C58A0C350A}"/>
              </a:ext>
            </a:extLst>
          </p:cNvPr>
          <p:cNvSpPr/>
          <p:nvPr/>
        </p:nvSpPr>
        <p:spPr>
          <a:xfrm>
            <a:off x="7444477" y="171233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 Select</a:t>
            </a:r>
          </a:p>
        </p:txBody>
      </p:sp>
      <p:sp>
        <p:nvSpPr>
          <p:cNvPr id="3" name="Speech Bubble: Rectangle with Corners Rounded 2">
            <a:extLst>
              <a:ext uri="{FF2B5EF4-FFF2-40B4-BE49-F238E27FC236}">
                <a16:creationId xmlns:a16="http://schemas.microsoft.com/office/drawing/2014/main" id="{72EE5722-839D-ED82-803E-A81EB8A3A9C6}"/>
              </a:ext>
            </a:extLst>
          </p:cNvPr>
          <p:cNvSpPr/>
          <p:nvPr/>
        </p:nvSpPr>
        <p:spPr>
          <a:xfrm>
            <a:off x="9255196" y="166321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Manual</a:t>
            </a:r>
          </a:p>
          <a:p>
            <a:pPr algn="ctr"/>
            <a:r>
              <a:rPr lang="en-US" dirty="0"/>
              <a:t>Controls</a:t>
            </a:r>
          </a:p>
        </p:txBody>
      </p:sp>
      <p:sp>
        <p:nvSpPr>
          <p:cNvPr id="4" name="Speech Bubble: Rectangle with Corners Rounded 3">
            <a:extLst>
              <a:ext uri="{FF2B5EF4-FFF2-40B4-BE49-F238E27FC236}">
                <a16:creationId xmlns:a16="http://schemas.microsoft.com/office/drawing/2014/main" id="{CE184450-9138-287C-53A3-211026D8E921}"/>
              </a:ext>
            </a:extLst>
          </p:cNvPr>
          <p:cNvSpPr/>
          <p:nvPr/>
        </p:nvSpPr>
        <p:spPr>
          <a:xfrm>
            <a:off x="5728713" y="1616343"/>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Automatic </a:t>
            </a:r>
          </a:p>
          <a:p>
            <a:pPr algn="ctr"/>
            <a:r>
              <a:rPr lang="en-US" dirty="0"/>
              <a:t>Controls</a:t>
            </a:r>
          </a:p>
        </p:txBody>
      </p:sp>
    </p:spTree>
    <p:extLst>
      <p:ext uri="{BB962C8B-B14F-4D97-AF65-F5344CB8AC3E}">
        <p14:creationId xmlns:p14="http://schemas.microsoft.com/office/powerpoint/2010/main" val="4195737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A72CC-BCF0-A792-83B0-E930DC8F244E}"/>
              </a:ext>
            </a:extLst>
          </p:cNvPr>
          <p:cNvPicPr>
            <a:picLocks noChangeAspect="1"/>
          </p:cNvPicPr>
          <p:nvPr/>
        </p:nvPicPr>
        <p:blipFill>
          <a:blip r:embed="rId2"/>
          <a:stretch>
            <a:fillRect/>
          </a:stretch>
        </p:blipFill>
        <p:spPr>
          <a:xfrm>
            <a:off x="477490" y="907572"/>
            <a:ext cx="6525536" cy="4143953"/>
          </a:xfrm>
          <a:prstGeom prst="rect">
            <a:avLst/>
          </a:prstGeom>
        </p:spPr>
      </p:pic>
      <p:sp>
        <p:nvSpPr>
          <p:cNvPr id="6" name="Speech Bubble: Rectangle with Corners Rounded 5">
            <a:extLst>
              <a:ext uri="{FF2B5EF4-FFF2-40B4-BE49-F238E27FC236}">
                <a16:creationId xmlns:a16="http://schemas.microsoft.com/office/drawing/2014/main" id="{F2F15684-B257-8A85-D02D-00B501F34C6D}"/>
              </a:ext>
            </a:extLst>
          </p:cNvPr>
          <p:cNvSpPr/>
          <p:nvPr/>
        </p:nvSpPr>
        <p:spPr>
          <a:xfrm>
            <a:off x="3771255" y="3813505"/>
            <a:ext cx="1854632" cy="619010"/>
          </a:xfrm>
          <a:prstGeom prst="wedgeRoundRectCallout">
            <a:avLst>
              <a:gd name="adj1" fmla="val -40914"/>
              <a:gd name="adj2" fmla="val -13139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Laser Value (per ATP)</a:t>
            </a:r>
          </a:p>
        </p:txBody>
      </p:sp>
      <p:sp>
        <p:nvSpPr>
          <p:cNvPr id="7" name="Speech Bubble: Rectangle with Corners Rounded 6">
            <a:extLst>
              <a:ext uri="{FF2B5EF4-FFF2-40B4-BE49-F238E27FC236}">
                <a16:creationId xmlns:a16="http://schemas.microsoft.com/office/drawing/2014/main" id="{8DF3183A-A814-A5DF-6E5D-79C1E8765E93}"/>
              </a:ext>
            </a:extLst>
          </p:cNvPr>
          <p:cNvSpPr/>
          <p:nvPr/>
        </p:nvSpPr>
        <p:spPr>
          <a:xfrm>
            <a:off x="3071800" y="4633072"/>
            <a:ext cx="1701677" cy="619010"/>
          </a:xfrm>
          <a:prstGeom prst="wedgeRoundRectCallout">
            <a:avLst>
              <a:gd name="adj1" fmla="val -72791"/>
              <a:gd name="adj2" fmla="val -173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pic>
        <p:nvPicPr>
          <p:cNvPr id="9" name="Picture 8">
            <a:extLst>
              <a:ext uri="{FF2B5EF4-FFF2-40B4-BE49-F238E27FC236}">
                <a16:creationId xmlns:a16="http://schemas.microsoft.com/office/drawing/2014/main" id="{DDADBC94-7428-5B86-D900-B72B2720B06D}"/>
              </a:ext>
            </a:extLst>
          </p:cNvPr>
          <p:cNvPicPr>
            <a:picLocks noChangeAspect="1"/>
          </p:cNvPicPr>
          <p:nvPr/>
        </p:nvPicPr>
        <p:blipFill>
          <a:blip r:embed="rId3"/>
          <a:stretch>
            <a:fillRect/>
          </a:stretch>
        </p:blipFill>
        <p:spPr>
          <a:xfrm>
            <a:off x="7349970" y="2183179"/>
            <a:ext cx="3753374" cy="2057687"/>
          </a:xfrm>
          <a:prstGeom prst="rect">
            <a:avLst/>
          </a:prstGeom>
        </p:spPr>
      </p:pic>
      <p:sp>
        <p:nvSpPr>
          <p:cNvPr id="10" name="Speech Bubble: Rectangle with Corners Rounded 9">
            <a:extLst>
              <a:ext uri="{FF2B5EF4-FFF2-40B4-BE49-F238E27FC236}">
                <a16:creationId xmlns:a16="http://schemas.microsoft.com/office/drawing/2014/main" id="{C6C90268-1B70-AB05-87BA-FDC20364807D}"/>
              </a:ext>
            </a:extLst>
          </p:cNvPr>
          <p:cNvSpPr/>
          <p:nvPr/>
        </p:nvSpPr>
        <p:spPr>
          <a:xfrm>
            <a:off x="8980252" y="2979548"/>
            <a:ext cx="1701677" cy="619010"/>
          </a:xfrm>
          <a:prstGeom prst="wedgeRoundRectCallout">
            <a:avLst>
              <a:gd name="adj1" fmla="val -78256"/>
              <a:gd name="adj2" fmla="val 188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spTree>
    <p:extLst>
      <p:ext uri="{BB962C8B-B14F-4D97-AF65-F5344CB8AC3E}">
        <p14:creationId xmlns:p14="http://schemas.microsoft.com/office/powerpoint/2010/main" val="3866920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CD13C9-4047-ECF6-D175-4099242C1BA3}"/>
              </a:ext>
            </a:extLst>
          </p:cNvPr>
          <p:cNvPicPr>
            <a:picLocks noChangeAspect="1"/>
          </p:cNvPicPr>
          <p:nvPr/>
        </p:nvPicPr>
        <p:blipFill>
          <a:blip r:embed="rId3"/>
          <a:stretch>
            <a:fillRect/>
          </a:stretch>
        </p:blipFill>
        <p:spPr>
          <a:xfrm>
            <a:off x="271893" y="0"/>
            <a:ext cx="2376820" cy="1948135"/>
          </a:xfrm>
          <a:prstGeom prst="rect">
            <a:avLst/>
          </a:prstGeom>
        </p:spPr>
      </p:pic>
      <p:pic>
        <p:nvPicPr>
          <p:cNvPr id="7" name="Picture 6">
            <a:extLst>
              <a:ext uri="{FF2B5EF4-FFF2-40B4-BE49-F238E27FC236}">
                <a16:creationId xmlns:a16="http://schemas.microsoft.com/office/drawing/2014/main" id="{776BBBDF-DF88-6CBE-674E-A40EDF995CEC}"/>
              </a:ext>
            </a:extLst>
          </p:cNvPr>
          <p:cNvPicPr>
            <a:picLocks noChangeAspect="1"/>
          </p:cNvPicPr>
          <p:nvPr/>
        </p:nvPicPr>
        <p:blipFill>
          <a:blip r:embed="rId4"/>
          <a:stretch>
            <a:fillRect/>
          </a:stretch>
        </p:blipFill>
        <p:spPr>
          <a:xfrm>
            <a:off x="137160" y="1862100"/>
            <a:ext cx="3004844" cy="4054068"/>
          </a:xfrm>
          <a:prstGeom prst="rect">
            <a:avLst/>
          </a:prstGeom>
        </p:spPr>
      </p:pic>
      <p:pic>
        <p:nvPicPr>
          <p:cNvPr id="9" name="Picture 8">
            <a:extLst>
              <a:ext uri="{FF2B5EF4-FFF2-40B4-BE49-F238E27FC236}">
                <a16:creationId xmlns:a16="http://schemas.microsoft.com/office/drawing/2014/main" id="{2F05DA1C-CBCB-742B-70F6-97CD0D5AE2E5}"/>
              </a:ext>
            </a:extLst>
          </p:cNvPr>
          <p:cNvPicPr>
            <a:picLocks noChangeAspect="1"/>
          </p:cNvPicPr>
          <p:nvPr/>
        </p:nvPicPr>
        <p:blipFill>
          <a:blip r:embed="rId5"/>
          <a:stretch>
            <a:fillRect/>
          </a:stretch>
        </p:blipFill>
        <p:spPr>
          <a:xfrm>
            <a:off x="3755757" y="569474"/>
            <a:ext cx="8299083" cy="5034555"/>
          </a:xfrm>
          <a:prstGeom prst="rect">
            <a:avLst/>
          </a:prstGeom>
        </p:spPr>
      </p:pic>
    </p:spTree>
    <p:extLst>
      <p:ext uri="{BB962C8B-B14F-4D97-AF65-F5344CB8AC3E}">
        <p14:creationId xmlns:p14="http://schemas.microsoft.com/office/powerpoint/2010/main" val="150160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A08715-F91B-E1DC-C05E-FF8EFF3E334D}"/>
              </a:ext>
            </a:extLst>
          </p:cNvPr>
          <p:cNvPicPr>
            <a:picLocks noChangeAspect="1"/>
          </p:cNvPicPr>
          <p:nvPr/>
        </p:nvPicPr>
        <p:blipFill>
          <a:blip r:embed="rId2"/>
          <a:stretch>
            <a:fillRect/>
          </a:stretch>
        </p:blipFill>
        <p:spPr>
          <a:xfrm>
            <a:off x="4094328" y="2649763"/>
            <a:ext cx="4575004" cy="1924919"/>
          </a:xfrm>
          <a:prstGeom prst="rect">
            <a:avLst/>
          </a:prstGeom>
        </p:spPr>
      </p:pic>
      <p:sp>
        <p:nvSpPr>
          <p:cNvPr id="7" name="TextBox 6">
            <a:extLst>
              <a:ext uri="{FF2B5EF4-FFF2-40B4-BE49-F238E27FC236}">
                <a16:creationId xmlns:a16="http://schemas.microsoft.com/office/drawing/2014/main" id="{FA897693-C7F2-E065-ABCF-5AE641017A57}"/>
              </a:ext>
            </a:extLst>
          </p:cNvPr>
          <p:cNvSpPr txBox="1"/>
          <p:nvPr/>
        </p:nvSpPr>
        <p:spPr>
          <a:xfrm>
            <a:off x="2910385" y="2167552"/>
            <a:ext cx="6093724" cy="646331"/>
          </a:xfrm>
          <a:prstGeom prst="rect">
            <a:avLst/>
          </a:prstGeom>
          <a:noFill/>
        </p:spPr>
        <p:txBody>
          <a:bodyPr wrap="square">
            <a:spAutoFit/>
          </a:bodyPr>
          <a:lstStyle/>
          <a:p>
            <a:r>
              <a:rPr lang="en-US" dirty="0"/>
              <a:t>C:\Program Files (x86)\National Instruments\LabVIEW 2024\instr.lib\Keyence LK-G3000\Private\vi\Get DLL Path.vi</a:t>
            </a:r>
          </a:p>
        </p:txBody>
      </p:sp>
    </p:spTree>
    <p:extLst>
      <p:ext uri="{BB962C8B-B14F-4D97-AF65-F5344CB8AC3E}">
        <p14:creationId xmlns:p14="http://schemas.microsoft.com/office/powerpoint/2010/main" val="3143855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64A6-9AF4-956F-E677-199B3AADBCC0}"/>
              </a:ext>
            </a:extLst>
          </p:cNvPr>
          <p:cNvPicPr>
            <a:picLocks noChangeAspect="1"/>
          </p:cNvPicPr>
          <p:nvPr/>
        </p:nvPicPr>
        <p:blipFill>
          <a:blip r:embed="rId2"/>
          <a:stretch>
            <a:fillRect/>
          </a:stretch>
        </p:blipFill>
        <p:spPr>
          <a:xfrm>
            <a:off x="866045" y="604443"/>
            <a:ext cx="10082868" cy="5445483"/>
          </a:xfrm>
          <a:prstGeom prst="rect">
            <a:avLst/>
          </a:prstGeom>
        </p:spPr>
      </p:pic>
    </p:spTree>
    <p:extLst>
      <p:ext uri="{BB962C8B-B14F-4D97-AF65-F5344CB8AC3E}">
        <p14:creationId xmlns:p14="http://schemas.microsoft.com/office/powerpoint/2010/main" val="817887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6E5226-EFEC-7A06-F0BC-2C5EC9DE1B86}"/>
              </a:ext>
            </a:extLst>
          </p:cNvPr>
          <p:cNvSpPr/>
          <p:nvPr/>
        </p:nvSpPr>
        <p:spPr>
          <a:xfrm>
            <a:off x="234868" y="2083241"/>
            <a:ext cx="1733551" cy="1135585"/>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reeform: Shape 6">
            <a:extLst>
              <a:ext uri="{FF2B5EF4-FFF2-40B4-BE49-F238E27FC236}">
                <a16:creationId xmlns:a16="http://schemas.microsoft.com/office/drawing/2014/main" id="{FFBC4603-0BF0-0100-B290-AF8BEFA75AFA}"/>
              </a:ext>
            </a:extLst>
          </p:cNvPr>
          <p:cNvSpPr/>
          <p:nvPr/>
        </p:nvSpPr>
        <p:spPr>
          <a:xfrm>
            <a:off x="1033104"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Freeform: Shape 7">
            <a:extLst>
              <a:ext uri="{FF2B5EF4-FFF2-40B4-BE49-F238E27FC236}">
                <a16:creationId xmlns:a16="http://schemas.microsoft.com/office/drawing/2014/main" id="{46D9FEB8-D12F-9998-A62E-6876411F327E}"/>
              </a:ext>
            </a:extLst>
          </p:cNvPr>
          <p:cNvSpPr/>
          <p:nvPr/>
        </p:nvSpPr>
        <p:spPr>
          <a:xfrm>
            <a:off x="1234931"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9" name="Freeform: Shape 8">
            <a:extLst>
              <a:ext uri="{FF2B5EF4-FFF2-40B4-BE49-F238E27FC236}">
                <a16:creationId xmlns:a16="http://schemas.microsoft.com/office/drawing/2014/main" id="{64FA527F-695C-4F99-EA81-855FC90D392A}"/>
              </a:ext>
            </a:extLst>
          </p:cNvPr>
          <p:cNvSpPr/>
          <p:nvPr/>
        </p:nvSpPr>
        <p:spPr>
          <a:xfrm>
            <a:off x="9046035" y="2319128"/>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Right 9">
            <a:extLst>
              <a:ext uri="{FF2B5EF4-FFF2-40B4-BE49-F238E27FC236}">
                <a16:creationId xmlns:a16="http://schemas.microsoft.com/office/drawing/2014/main" id="{C0DB3C32-DE12-3F7C-8F86-CC938A1031DC}"/>
              </a:ext>
            </a:extLst>
          </p:cNvPr>
          <p:cNvSpPr/>
          <p:nvPr/>
        </p:nvSpPr>
        <p:spPr>
          <a:xfrm>
            <a:off x="1886447" y="2400567"/>
            <a:ext cx="1021742" cy="3975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3 Appraisers</a:t>
            </a:r>
          </a:p>
        </p:txBody>
      </p:sp>
      <p:sp>
        <p:nvSpPr>
          <p:cNvPr id="12" name="TextBox 11">
            <a:extLst>
              <a:ext uri="{FF2B5EF4-FFF2-40B4-BE49-F238E27FC236}">
                <a16:creationId xmlns:a16="http://schemas.microsoft.com/office/drawing/2014/main" id="{F2A0AFE1-2988-94D4-9665-3D54299CAB95}"/>
              </a:ext>
            </a:extLst>
          </p:cNvPr>
          <p:cNvSpPr txBox="1"/>
          <p:nvPr/>
        </p:nvSpPr>
        <p:spPr>
          <a:xfrm>
            <a:off x="967568" y="2358371"/>
            <a:ext cx="267363" cy="369332"/>
          </a:xfrm>
          <a:prstGeom prst="rect">
            <a:avLst/>
          </a:prstGeom>
          <a:noFill/>
        </p:spPr>
        <p:txBody>
          <a:bodyPr wrap="square">
            <a:spAutoFit/>
          </a:bodyPr>
          <a:lstStyle/>
          <a:p>
            <a:r>
              <a:rPr lang="en-US" dirty="0">
                <a:solidFill>
                  <a:schemeClr val="tx1"/>
                </a:solidFill>
              </a:rPr>
              <a:t>A</a:t>
            </a:r>
            <a:endParaRPr lang="en-US" dirty="0"/>
          </a:p>
        </p:txBody>
      </p:sp>
      <p:cxnSp>
        <p:nvCxnSpPr>
          <p:cNvPr id="14" name="Straight Connector 13">
            <a:extLst>
              <a:ext uri="{FF2B5EF4-FFF2-40B4-BE49-F238E27FC236}">
                <a16:creationId xmlns:a16="http://schemas.microsoft.com/office/drawing/2014/main" id="{CADBB4E7-DCFC-7FDC-7382-42722495451F}"/>
              </a:ext>
            </a:extLst>
          </p:cNvPr>
          <p:cNvCxnSpPr>
            <a:cxnSpLocks/>
          </p:cNvCxnSpPr>
          <p:nvPr/>
        </p:nvCxnSpPr>
        <p:spPr>
          <a:xfrm>
            <a:off x="2530501"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FFFF27E-7070-DB19-9806-7529436CC064}"/>
              </a:ext>
            </a:extLst>
          </p:cNvPr>
          <p:cNvCxnSpPr>
            <a:cxnSpLocks/>
          </p:cNvCxnSpPr>
          <p:nvPr/>
        </p:nvCxnSpPr>
        <p:spPr>
          <a:xfrm>
            <a:off x="3466099"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98DEB07-F469-CB68-2BFE-EC93FEADF308}"/>
              </a:ext>
            </a:extLst>
          </p:cNvPr>
          <p:cNvCxnSpPr>
            <a:cxnSpLocks/>
          </p:cNvCxnSpPr>
          <p:nvPr/>
        </p:nvCxnSpPr>
        <p:spPr>
          <a:xfrm>
            <a:off x="4412304"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D14657B-DF03-6FF0-32F9-9397B74F08A6}"/>
              </a:ext>
            </a:extLst>
          </p:cNvPr>
          <p:cNvPicPr>
            <a:picLocks noChangeAspect="1"/>
          </p:cNvPicPr>
          <p:nvPr/>
        </p:nvPicPr>
        <p:blipFill>
          <a:blip r:embed="rId2"/>
          <a:srcRect l="1" t="28521" r="8244" b="23346"/>
          <a:stretch/>
        </p:blipFill>
        <p:spPr>
          <a:xfrm>
            <a:off x="3239759" y="3360749"/>
            <a:ext cx="425138" cy="369736"/>
          </a:xfrm>
          <a:prstGeom prst="rect">
            <a:avLst/>
          </a:prstGeom>
        </p:spPr>
      </p:pic>
      <p:sp>
        <p:nvSpPr>
          <p:cNvPr id="20" name="TextBox 19">
            <a:extLst>
              <a:ext uri="{FF2B5EF4-FFF2-40B4-BE49-F238E27FC236}">
                <a16:creationId xmlns:a16="http://schemas.microsoft.com/office/drawing/2014/main" id="{54CCEED4-B0D3-C649-F566-6C1581016CBD}"/>
              </a:ext>
            </a:extLst>
          </p:cNvPr>
          <p:cNvSpPr txBox="1"/>
          <p:nvPr/>
        </p:nvSpPr>
        <p:spPr>
          <a:xfrm>
            <a:off x="4313687" y="3420518"/>
            <a:ext cx="574196"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1" name="Picture 20">
            <a:extLst>
              <a:ext uri="{FF2B5EF4-FFF2-40B4-BE49-F238E27FC236}">
                <a16:creationId xmlns:a16="http://schemas.microsoft.com/office/drawing/2014/main" id="{8E0117D5-F876-34E6-74EC-6A46A5B8EC34}"/>
              </a:ext>
            </a:extLst>
          </p:cNvPr>
          <p:cNvPicPr>
            <a:picLocks noChangeAspect="1"/>
          </p:cNvPicPr>
          <p:nvPr/>
        </p:nvPicPr>
        <p:blipFill>
          <a:blip r:embed="rId2"/>
          <a:srcRect l="1" t="28521" r="8244" b="23346"/>
          <a:stretch/>
        </p:blipFill>
        <p:spPr>
          <a:xfrm>
            <a:off x="4081238" y="3355728"/>
            <a:ext cx="425138" cy="369736"/>
          </a:xfrm>
          <a:prstGeom prst="rect">
            <a:avLst/>
          </a:prstGeom>
        </p:spPr>
      </p:pic>
      <p:sp>
        <p:nvSpPr>
          <p:cNvPr id="22" name="TextBox 21">
            <a:extLst>
              <a:ext uri="{FF2B5EF4-FFF2-40B4-BE49-F238E27FC236}">
                <a16:creationId xmlns:a16="http://schemas.microsoft.com/office/drawing/2014/main" id="{7F892896-6793-3F58-C9E4-10DA83226AB1}"/>
              </a:ext>
            </a:extLst>
          </p:cNvPr>
          <p:cNvSpPr txBox="1"/>
          <p:nvPr/>
        </p:nvSpPr>
        <p:spPr>
          <a:xfrm>
            <a:off x="2357952" y="3425496"/>
            <a:ext cx="529312"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3" name="Picture 22">
            <a:extLst>
              <a:ext uri="{FF2B5EF4-FFF2-40B4-BE49-F238E27FC236}">
                <a16:creationId xmlns:a16="http://schemas.microsoft.com/office/drawing/2014/main" id="{9D2A4CA9-07ED-2D63-631D-66F280BE0D88}"/>
              </a:ext>
            </a:extLst>
          </p:cNvPr>
          <p:cNvPicPr>
            <a:picLocks noChangeAspect="1"/>
          </p:cNvPicPr>
          <p:nvPr/>
        </p:nvPicPr>
        <p:blipFill>
          <a:blip r:embed="rId2"/>
          <a:srcRect l="1" t="28521" r="8244" b="23346"/>
          <a:stretch/>
        </p:blipFill>
        <p:spPr>
          <a:xfrm>
            <a:off x="2109631" y="3355728"/>
            <a:ext cx="425138" cy="369736"/>
          </a:xfrm>
          <a:prstGeom prst="rect">
            <a:avLst/>
          </a:prstGeom>
        </p:spPr>
      </p:pic>
      <p:sp>
        <p:nvSpPr>
          <p:cNvPr id="24" name="TextBox 23">
            <a:extLst>
              <a:ext uri="{FF2B5EF4-FFF2-40B4-BE49-F238E27FC236}">
                <a16:creationId xmlns:a16="http://schemas.microsoft.com/office/drawing/2014/main" id="{775EE1D0-57A3-4A7A-C67C-47C72F187ECA}"/>
              </a:ext>
            </a:extLst>
          </p:cNvPr>
          <p:cNvSpPr txBox="1"/>
          <p:nvPr/>
        </p:nvSpPr>
        <p:spPr>
          <a:xfrm>
            <a:off x="1470429" y="1022227"/>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5" name="Freeform: Shape 24">
            <a:extLst>
              <a:ext uri="{FF2B5EF4-FFF2-40B4-BE49-F238E27FC236}">
                <a16:creationId xmlns:a16="http://schemas.microsoft.com/office/drawing/2014/main" id="{A7F15616-4627-4A59-14F3-2EC1C7B41166}"/>
              </a:ext>
            </a:extLst>
          </p:cNvPr>
          <p:cNvSpPr/>
          <p:nvPr/>
        </p:nvSpPr>
        <p:spPr>
          <a:xfrm>
            <a:off x="6262732" y="1987171"/>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6" name="Straight Connector 25">
            <a:extLst>
              <a:ext uri="{FF2B5EF4-FFF2-40B4-BE49-F238E27FC236}">
                <a16:creationId xmlns:a16="http://schemas.microsoft.com/office/drawing/2014/main" id="{CD5BC22B-2308-BCE6-CC45-E62E6AECF2B1}"/>
              </a:ext>
            </a:extLst>
          </p:cNvPr>
          <p:cNvCxnSpPr>
            <a:cxnSpLocks/>
          </p:cNvCxnSpPr>
          <p:nvPr/>
        </p:nvCxnSpPr>
        <p:spPr>
          <a:xfrm>
            <a:off x="6638155" y="2868112"/>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1A68B6EA-203D-FC12-097B-21CEFFAC4A8D}"/>
              </a:ext>
            </a:extLst>
          </p:cNvPr>
          <p:cNvPicPr>
            <a:picLocks noChangeAspect="1"/>
          </p:cNvPicPr>
          <p:nvPr/>
        </p:nvPicPr>
        <p:blipFill>
          <a:blip r:embed="rId2"/>
          <a:srcRect l="1" t="28521" r="8244" b="23346"/>
          <a:stretch/>
        </p:blipFill>
        <p:spPr>
          <a:xfrm>
            <a:off x="6411815" y="3491885"/>
            <a:ext cx="425138" cy="369736"/>
          </a:xfrm>
          <a:prstGeom prst="rect">
            <a:avLst/>
          </a:prstGeom>
        </p:spPr>
      </p:pic>
      <p:sp>
        <p:nvSpPr>
          <p:cNvPr id="28" name="TextBox 27">
            <a:extLst>
              <a:ext uri="{FF2B5EF4-FFF2-40B4-BE49-F238E27FC236}">
                <a16:creationId xmlns:a16="http://schemas.microsoft.com/office/drawing/2014/main" id="{7702DFE5-FA76-0CB3-C243-6E5020693685}"/>
              </a:ext>
            </a:extLst>
          </p:cNvPr>
          <p:cNvSpPr txBox="1"/>
          <p:nvPr/>
        </p:nvSpPr>
        <p:spPr>
          <a:xfrm>
            <a:off x="5659039" y="1022227"/>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29" name="TextBox 28">
            <a:extLst>
              <a:ext uri="{FF2B5EF4-FFF2-40B4-BE49-F238E27FC236}">
                <a16:creationId xmlns:a16="http://schemas.microsoft.com/office/drawing/2014/main" id="{97C642B7-0810-4AE6-8C79-DBDD8EA4EA54}"/>
              </a:ext>
            </a:extLst>
          </p:cNvPr>
          <p:cNvSpPr txBox="1"/>
          <p:nvPr/>
        </p:nvSpPr>
        <p:spPr>
          <a:xfrm>
            <a:off x="5031336" y="216672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0" name="Freeform: Shape 29">
            <a:extLst>
              <a:ext uri="{FF2B5EF4-FFF2-40B4-BE49-F238E27FC236}">
                <a16:creationId xmlns:a16="http://schemas.microsoft.com/office/drawing/2014/main" id="{24B171B5-1B3F-1C15-8225-2D7BB77C7400}"/>
              </a:ext>
            </a:extLst>
          </p:cNvPr>
          <p:cNvSpPr/>
          <p:nvPr/>
        </p:nvSpPr>
        <p:spPr>
          <a:xfrm>
            <a:off x="2212918" y="2319129"/>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FDB53FFD-8FA1-C80F-B968-FCB5805FC18E}"/>
              </a:ext>
            </a:extLst>
          </p:cNvPr>
          <p:cNvSpPr txBox="1"/>
          <p:nvPr/>
        </p:nvSpPr>
        <p:spPr>
          <a:xfrm>
            <a:off x="7830136" y="2196140"/>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2" name="TextBox 31">
            <a:extLst>
              <a:ext uri="{FF2B5EF4-FFF2-40B4-BE49-F238E27FC236}">
                <a16:creationId xmlns:a16="http://schemas.microsoft.com/office/drawing/2014/main" id="{33BF0941-5E6D-FBEE-4052-DC2C967C2A84}"/>
              </a:ext>
            </a:extLst>
          </p:cNvPr>
          <p:cNvSpPr txBox="1"/>
          <p:nvPr/>
        </p:nvSpPr>
        <p:spPr>
          <a:xfrm>
            <a:off x="9231295" y="1022227"/>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3" name="TextBox 32">
            <a:extLst>
              <a:ext uri="{FF2B5EF4-FFF2-40B4-BE49-F238E27FC236}">
                <a16:creationId xmlns:a16="http://schemas.microsoft.com/office/drawing/2014/main" id="{C0829268-FE90-87C5-5CC5-2BE912F20EA1}"/>
              </a:ext>
            </a:extLst>
          </p:cNvPr>
          <p:cNvSpPr txBox="1"/>
          <p:nvPr/>
        </p:nvSpPr>
        <p:spPr>
          <a:xfrm>
            <a:off x="2188392" y="3871768"/>
            <a:ext cx="2746265" cy="369332"/>
          </a:xfrm>
          <a:prstGeom prst="rect">
            <a:avLst/>
          </a:prstGeom>
          <a:noFill/>
        </p:spPr>
        <p:txBody>
          <a:bodyPr wrap="none" rtlCol="0">
            <a:spAutoFit/>
          </a:bodyPr>
          <a:lstStyle/>
          <a:p>
            <a:r>
              <a:rPr lang="en-US" dirty="0"/>
              <a:t>Cal 1          Cal 2          Cal 3</a:t>
            </a:r>
          </a:p>
        </p:txBody>
      </p:sp>
      <p:sp>
        <p:nvSpPr>
          <p:cNvPr id="34" name="TextBox 33">
            <a:extLst>
              <a:ext uri="{FF2B5EF4-FFF2-40B4-BE49-F238E27FC236}">
                <a16:creationId xmlns:a16="http://schemas.microsoft.com/office/drawing/2014/main" id="{A157A79A-7B17-A5A4-203D-A71EE7C5246F}"/>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14C29190-9D3E-1DB0-FF82-0C25D6ED71FD}"/>
              </a:ext>
            </a:extLst>
          </p:cNvPr>
          <p:cNvSpPr>
            <a:spLocks noGrp="1"/>
          </p:cNvSpPr>
          <p:nvPr>
            <p:ph type="title"/>
          </p:nvPr>
        </p:nvSpPr>
        <p:spPr>
          <a:xfrm>
            <a:off x="401239" y="54159"/>
            <a:ext cx="10515600" cy="1325563"/>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9120026F-DE89-BFC4-CC7F-2870301A6359}"/>
              </a:ext>
            </a:extLst>
          </p:cNvPr>
          <p:cNvSpPr/>
          <p:nvPr/>
        </p:nvSpPr>
        <p:spPr>
          <a:xfrm>
            <a:off x="8357616" y="5040992"/>
            <a:ext cx="3359855"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9657600-EFE3-EFB5-3039-D5B6B2062C29}"/>
              </a:ext>
            </a:extLst>
          </p:cNvPr>
          <p:cNvSpPr txBox="1"/>
          <p:nvPr/>
        </p:nvSpPr>
        <p:spPr>
          <a:xfrm>
            <a:off x="9046035" y="3605184"/>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sp>
        <p:nvSpPr>
          <p:cNvPr id="38" name="TextBox 37">
            <a:extLst>
              <a:ext uri="{FF2B5EF4-FFF2-40B4-BE49-F238E27FC236}">
                <a16:creationId xmlns:a16="http://schemas.microsoft.com/office/drawing/2014/main" id="{D5D46992-9690-2A8D-3B59-39D7EB360B9A}"/>
              </a:ext>
            </a:extLst>
          </p:cNvPr>
          <p:cNvSpPr txBox="1"/>
          <p:nvPr/>
        </p:nvSpPr>
        <p:spPr>
          <a:xfrm>
            <a:off x="7720307" y="432845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595606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4E479-F057-00B3-2720-B7CC0DD7CF1A}"/>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6874722A-3B41-7DDF-04FB-DF15820839B8}"/>
              </a:ext>
            </a:extLst>
          </p:cNvPr>
          <p:cNvSpPr txBox="1"/>
          <p:nvPr/>
        </p:nvSpPr>
        <p:spPr>
          <a:xfrm>
            <a:off x="455445" y="860051"/>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8" name="TextBox 27">
            <a:extLst>
              <a:ext uri="{FF2B5EF4-FFF2-40B4-BE49-F238E27FC236}">
                <a16:creationId xmlns:a16="http://schemas.microsoft.com/office/drawing/2014/main" id="{E76AA66B-5E97-E80E-5DDA-9668C68C1972}"/>
              </a:ext>
            </a:extLst>
          </p:cNvPr>
          <p:cNvSpPr txBox="1"/>
          <p:nvPr/>
        </p:nvSpPr>
        <p:spPr>
          <a:xfrm>
            <a:off x="3774213" y="905509"/>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32" name="TextBox 31">
            <a:extLst>
              <a:ext uri="{FF2B5EF4-FFF2-40B4-BE49-F238E27FC236}">
                <a16:creationId xmlns:a16="http://schemas.microsoft.com/office/drawing/2014/main" id="{A71A9CB1-5232-9CA0-97EA-5B2C816B5E62}"/>
              </a:ext>
            </a:extLst>
          </p:cNvPr>
          <p:cNvSpPr txBox="1"/>
          <p:nvPr/>
        </p:nvSpPr>
        <p:spPr>
          <a:xfrm>
            <a:off x="6653842" y="939625"/>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4" name="TextBox 33">
            <a:extLst>
              <a:ext uri="{FF2B5EF4-FFF2-40B4-BE49-F238E27FC236}">
                <a16:creationId xmlns:a16="http://schemas.microsoft.com/office/drawing/2014/main" id="{1B4A8BF4-E198-633F-F159-F71F19101EDA}"/>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EB1778BC-2042-5683-C435-7D85A4B5BEA0}"/>
              </a:ext>
            </a:extLst>
          </p:cNvPr>
          <p:cNvSpPr>
            <a:spLocks noGrp="1"/>
          </p:cNvSpPr>
          <p:nvPr>
            <p:ph type="title"/>
          </p:nvPr>
        </p:nvSpPr>
        <p:spPr>
          <a:xfrm>
            <a:off x="401239" y="54159"/>
            <a:ext cx="10515600" cy="1033175"/>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F6090783-5DC3-F130-6ED8-96B33F1E2BE8}"/>
              </a:ext>
            </a:extLst>
          </p:cNvPr>
          <p:cNvSpPr/>
          <p:nvPr/>
        </p:nvSpPr>
        <p:spPr>
          <a:xfrm>
            <a:off x="9372600" y="2376903"/>
            <a:ext cx="2819400"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00EC44FB-F4EB-99A0-E7B7-ADBEA9450A25}"/>
              </a:ext>
            </a:extLst>
          </p:cNvPr>
          <p:cNvSpPr txBox="1"/>
          <p:nvPr/>
        </p:nvSpPr>
        <p:spPr>
          <a:xfrm>
            <a:off x="9485509" y="874951"/>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pic>
        <p:nvPicPr>
          <p:cNvPr id="2" name="Picture 1">
            <a:extLst>
              <a:ext uri="{FF2B5EF4-FFF2-40B4-BE49-F238E27FC236}">
                <a16:creationId xmlns:a16="http://schemas.microsoft.com/office/drawing/2014/main" id="{539F6DC9-2FBB-2420-1C8E-966BC9BD6B6D}"/>
              </a:ext>
            </a:extLst>
          </p:cNvPr>
          <p:cNvPicPr>
            <a:picLocks noChangeAspect="1"/>
          </p:cNvPicPr>
          <p:nvPr/>
        </p:nvPicPr>
        <p:blipFill>
          <a:blip r:embed="rId2"/>
          <a:stretch>
            <a:fillRect/>
          </a:stretch>
        </p:blipFill>
        <p:spPr>
          <a:xfrm>
            <a:off x="69857" y="2246971"/>
            <a:ext cx="8635232" cy="1859967"/>
          </a:xfrm>
          <a:prstGeom prst="rect">
            <a:avLst/>
          </a:prstGeom>
        </p:spPr>
      </p:pic>
      <p:sp>
        <p:nvSpPr>
          <p:cNvPr id="3" name="TextBox 2">
            <a:extLst>
              <a:ext uri="{FF2B5EF4-FFF2-40B4-BE49-F238E27FC236}">
                <a16:creationId xmlns:a16="http://schemas.microsoft.com/office/drawing/2014/main" id="{EE2380AB-453C-289F-9367-983FC54584FB}"/>
              </a:ext>
            </a:extLst>
          </p:cNvPr>
          <p:cNvSpPr txBox="1"/>
          <p:nvPr/>
        </p:nvSpPr>
        <p:spPr>
          <a:xfrm>
            <a:off x="8499194" y="2413337"/>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4" name="TextBox 3">
            <a:extLst>
              <a:ext uri="{FF2B5EF4-FFF2-40B4-BE49-F238E27FC236}">
                <a16:creationId xmlns:a16="http://schemas.microsoft.com/office/drawing/2014/main" id="{89F73AAD-ECEF-AFCE-C36F-25550EEEEDA6}"/>
              </a:ext>
            </a:extLst>
          </p:cNvPr>
          <p:cNvSpPr txBox="1"/>
          <p:nvPr/>
        </p:nvSpPr>
        <p:spPr>
          <a:xfrm>
            <a:off x="7429819" y="4605132"/>
            <a:ext cx="4592026" cy="2031325"/>
          </a:xfrm>
          <a:prstGeom prst="rect">
            <a:avLst/>
          </a:prstGeom>
          <a:noFill/>
        </p:spPr>
        <p:txBody>
          <a:bodyPr wrap="none" rtlCol="0">
            <a:spAutoFit/>
          </a:bodyPr>
          <a:lstStyle/>
          <a:p>
            <a:r>
              <a:rPr lang="en-US" dirty="0"/>
              <a:t>EV =  </a:t>
            </a:r>
            <a:r>
              <a:rPr lang="en-US" dirty="0" err="1"/>
              <a:t>Sample_Range_Avg</a:t>
            </a:r>
            <a:r>
              <a:rPr lang="en-US" dirty="0"/>
              <a:t>/d2(1.692)</a:t>
            </a:r>
          </a:p>
          <a:p>
            <a:r>
              <a:rPr lang="en-US" dirty="0"/>
              <a:t>AV = </a:t>
            </a:r>
            <a:r>
              <a:rPr lang="en-US" dirty="0">
                <a:latin typeface="Arial" panose="020B0604020202020204" pitchFamily="34" charset="0"/>
                <a:cs typeface="Arial" panose="020B0604020202020204" pitchFamily="34" charset="0"/>
              </a:rPr>
              <a:t>√</a:t>
            </a:r>
            <a:r>
              <a:rPr lang="en-US" dirty="0"/>
              <a:t> </a:t>
            </a:r>
            <a:r>
              <a:rPr lang="en-US" dirty="0" err="1"/>
              <a:t>Cal_Range_Avg</a:t>
            </a:r>
            <a:r>
              <a:rPr lang="en-US" dirty="0"/>
              <a:t>/ d2(1.912) –(EV)</a:t>
            </a:r>
            <a:r>
              <a:rPr lang="en-US" baseline="30000" dirty="0"/>
              <a:t>2</a:t>
            </a:r>
            <a:r>
              <a:rPr lang="en-US" dirty="0"/>
              <a:t>/(n*r)</a:t>
            </a:r>
          </a:p>
          <a:p>
            <a:r>
              <a:rPr lang="en-US" dirty="0"/>
              <a:t>V</a:t>
            </a:r>
            <a:r>
              <a:rPr lang="en-US" baseline="-25000" dirty="0"/>
              <a:t>GRR</a:t>
            </a:r>
            <a:r>
              <a:rPr lang="en-US" dirty="0"/>
              <a:t> = </a:t>
            </a:r>
            <a:r>
              <a:rPr lang="en-US" dirty="0">
                <a:latin typeface="Arial" panose="020B0604020202020204" pitchFamily="34" charset="0"/>
                <a:cs typeface="Arial" panose="020B0604020202020204" pitchFamily="34" charset="0"/>
              </a:rPr>
              <a:t>√EV</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AV</a:t>
            </a:r>
            <a:r>
              <a:rPr lang="en-US" baseline="30000" dirty="0">
                <a:latin typeface="Arial" panose="020B0604020202020204" pitchFamily="34" charset="0"/>
                <a:cs typeface="Arial" panose="020B0604020202020204" pitchFamily="34" charset="0"/>
              </a:rPr>
              <a:t>2</a:t>
            </a:r>
            <a:endParaRPr lang="en-US" baseline="30000" dirty="0"/>
          </a:p>
          <a:p>
            <a:r>
              <a:rPr lang="en-US" dirty="0"/>
              <a:t>PV = </a:t>
            </a:r>
            <a:r>
              <a:rPr lang="en-US" dirty="0" err="1"/>
              <a:t>Part_Range_Avg</a:t>
            </a:r>
            <a:r>
              <a:rPr lang="en-US" dirty="0"/>
              <a:t>//d2(3.1791)</a:t>
            </a:r>
          </a:p>
          <a:p>
            <a:endParaRPr lang="en-US" i="1" dirty="0">
              <a:latin typeface="Cambria Math" panose="02040503050406030204" pitchFamily="18" charset="0"/>
            </a:endParaRPr>
          </a:p>
          <a:p>
            <a:r>
              <a:rPr lang="en-US" b="1" i="1" dirty="0">
                <a:latin typeface="Cambria Math" panose="02040503050406030204" pitchFamily="18" charset="0"/>
              </a:rPr>
              <a:t>Goodness % = V</a:t>
            </a:r>
            <a:r>
              <a:rPr lang="en-US" b="1" i="1" baseline="-25000" dirty="0">
                <a:latin typeface="Cambria Math" panose="02040503050406030204" pitchFamily="18" charset="0"/>
              </a:rPr>
              <a:t>GRR/</a:t>
            </a:r>
            <a:r>
              <a:rPr lang="en-US" b="1" i="1" dirty="0">
                <a:latin typeface="Cambria Math" panose="02040503050406030204" pitchFamily="18" charset="0"/>
              </a:rPr>
              <a:t>PV    &lt; 10%</a:t>
            </a:r>
          </a:p>
          <a:p>
            <a:endParaRPr lang="en-US" dirty="0"/>
          </a:p>
        </p:txBody>
      </p:sp>
    </p:spTree>
    <p:extLst>
      <p:ext uri="{BB962C8B-B14F-4D97-AF65-F5344CB8AC3E}">
        <p14:creationId xmlns:p14="http://schemas.microsoft.com/office/powerpoint/2010/main" val="3750614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52DCC-D474-895F-83AF-78C7FE1F2969}"/>
              </a:ext>
            </a:extLst>
          </p:cNvPr>
          <p:cNvPicPr>
            <a:picLocks noChangeAspect="1"/>
          </p:cNvPicPr>
          <p:nvPr/>
        </p:nvPicPr>
        <p:blipFill>
          <a:blip r:embed="rId2"/>
          <a:stretch>
            <a:fillRect/>
          </a:stretch>
        </p:blipFill>
        <p:spPr>
          <a:xfrm>
            <a:off x="2256889" y="1037891"/>
            <a:ext cx="7678222" cy="4782217"/>
          </a:xfrm>
          <a:prstGeom prst="rect">
            <a:avLst/>
          </a:prstGeom>
        </p:spPr>
      </p:pic>
    </p:spTree>
    <p:extLst>
      <p:ext uri="{BB962C8B-B14F-4D97-AF65-F5344CB8AC3E}">
        <p14:creationId xmlns:p14="http://schemas.microsoft.com/office/powerpoint/2010/main" val="1643009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7FE15-01BF-A1FF-48D7-767CB34D5E96}"/>
              </a:ext>
            </a:extLst>
          </p:cNvPr>
          <p:cNvPicPr>
            <a:picLocks noChangeAspect="1"/>
          </p:cNvPicPr>
          <p:nvPr/>
        </p:nvPicPr>
        <p:blipFill>
          <a:blip r:embed="rId2"/>
          <a:stretch>
            <a:fillRect/>
          </a:stretch>
        </p:blipFill>
        <p:spPr>
          <a:xfrm>
            <a:off x="676795" y="572725"/>
            <a:ext cx="7573432" cy="4410691"/>
          </a:xfrm>
          <a:prstGeom prst="rect">
            <a:avLst/>
          </a:prstGeom>
        </p:spPr>
      </p:pic>
      <p:pic>
        <p:nvPicPr>
          <p:cNvPr id="7" name="Picture 6">
            <a:extLst>
              <a:ext uri="{FF2B5EF4-FFF2-40B4-BE49-F238E27FC236}">
                <a16:creationId xmlns:a16="http://schemas.microsoft.com/office/drawing/2014/main" id="{5C62B323-82BB-8A19-BC82-53A68003BEE5}"/>
              </a:ext>
            </a:extLst>
          </p:cNvPr>
          <p:cNvPicPr>
            <a:picLocks noChangeAspect="1"/>
          </p:cNvPicPr>
          <p:nvPr/>
        </p:nvPicPr>
        <p:blipFill>
          <a:blip r:embed="rId3"/>
          <a:stretch>
            <a:fillRect/>
          </a:stretch>
        </p:blipFill>
        <p:spPr>
          <a:xfrm>
            <a:off x="3405751" y="2763781"/>
            <a:ext cx="7421011" cy="4439270"/>
          </a:xfrm>
          <a:prstGeom prst="rect">
            <a:avLst/>
          </a:prstGeom>
        </p:spPr>
      </p:pic>
      <p:sp>
        <p:nvSpPr>
          <p:cNvPr id="8" name="Speech Bubble: Rectangle 7">
            <a:extLst>
              <a:ext uri="{FF2B5EF4-FFF2-40B4-BE49-F238E27FC236}">
                <a16:creationId xmlns:a16="http://schemas.microsoft.com/office/drawing/2014/main" id="{F75CAC6A-548B-1D33-0D28-BEC62CD092D8}"/>
              </a:ext>
            </a:extLst>
          </p:cNvPr>
          <p:cNvSpPr/>
          <p:nvPr/>
        </p:nvSpPr>
        <p:spPr>
          <a:xfrm>
            <a:off x="2347992" y="1456840"/>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Voltage readings are highlighted yellow</a:t>
            </a:r>
          </a:p>
        </p:txBody>
      </p:sp>
      <p:sp>
        <p:nvSpPr>
          <p:cNvPr id="9" name="Speech Bubble: Rectangle 8">
            <a:extLst>
              <a:ext uri="{FF2B5EF4-FFF2-40B4-BE49-F238E27FC236}">
                <a16:creationId xmlns:a16="http://schemas.microsoft.com/office/drawing/2014/main" id="{DD8FDD3D-7CF7-E07E-1BF9-789FAC9FE2C4}"/>
              </a:ext>
            </a:extLst>
          </p:cNvPr>
          <p:cNvSpPr/>
          <p:nvPr/>
        </p:nvSpPr>
        <p:spPr>
          <a:xfrm>
            <a:off x="5038240" y="3809999"/>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Ohm readings are highlighted green</a:t>
            </a:r>
          </a:p>
        </p:txBody>
      </p:sp>
    </p:spTree>
    <p:extLst>
      <p:ext uri="{BB962C8B-B14F-4D97-AF65-F5344CB8AC3E}">
        <p14:creationId xmlns:p14="http://schemas.microsoft.com/office/powerpoint/2010/main" val="1057877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80F9E-ADCE-74BA-BBD1-69C2CB591B67}"/>
              </a:ext>
            </a:extLst>
          </p:cNvPr>
          <p:cNvPicPr>
            <a:picLocks noChangeAspect="1"/>
          </p:cNvPicPr>
          <p:nvPr/>
        </p:nvPicPr>
        <p:blipFill>
          <a:blip r:embed="rId2"/>
          <a:stretch>
            <a:fillRect/>
          </a:stretch>
        </p:blipFill>
        <p:spPr>
          <a:xfrm>
            <a:off x="2209258" y="1344575"/>
            <a:ext cx="3886742" cy="3238952"/>
          </a:xfrm>
          <a:prstGeom prst="rect">
            <a:avLst/>
          </a:prstGeom>
        </p:spPr>
      </p:pic>
      <p:sp>
        <p:nvSpPr>
          <p:cNvPr id="5" name="Right Brace 4">
            <a:extLst>
              <a:ext uri="{FF2B5EF4-FFF2-40B4-BE49-F238E27FC236}">
                <a16:creationId xmlns:a16="http://schemas.microsoft.com/office/drawing/2014/main" id="{25674A71-8675-5FE6-C813-8B9241508C91}"/>
              </a:ext>
            </a:extLst>
          </p:cNvPr>
          <p:cNvSpPr/>
          <p:nvPr/>
        </p:nvSpPr>
        <p:spPr>
          <a:xfrm>
            <a:off x="5548394" y="3429000"/>
            <a:ext cx="371960" cy="10035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AA9E887-57A0-EF2A-2DBD-34E21BA09A95}"/>
              </a:ext>
            </a:extLst>
          </p:cNvPr>
          <p:cNvSpPr txBox="1"/>
          <p:nvPr/>
        </p:nvSpPr>
        <p:spPr>
          <a:xfrm>
            <a:off x="5871137" y="3642102"/>
            <a:ext cx="1286634" cy="646331"/>
          </a:xfrm>
          <a:prstGeom prst="rect">
            <a:avLst/>
          </a:prstGeom>
          <a:noFill/>
        </p:spPr>
        <p:txBody>
          <a:bodyPr wrap="none" rtlCol="0">
            <a:spAutoFit/>
          </a:bodyPr>
          <a:lstStyle/>
          <a:p>
            <a:r>
              <a:rPr lang="en-US" dirty="0"/>
              <a:t>Resistor</a:t>
            </a:r>
          </a:p>
          <a:p>
            <a:r>
              <a:rPr lang="en-US" dirty="0"/>
              <a:t>Calibration</a:t>
            </a:r>
          </a:p>
        </p:txBody>
      </p:sp>
    </p:spTree>
    <p:extLst>
      <p:ext uri="{BB962C8B-B14F-4D97-AF65-F5344CB8AC3E}">
        <p14:creationId xmlns:p14="http://schemas.microsoft.com/office/powerpoint/2010/main" val="1297572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5ECA59-F893-CB21-B1CC-A5036AA32F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24281" r="5085" b="11779"/>
          <a:stretch/>
        </p:blipFill>
        <p:spPr bwMode="auto">
          <a:xfrm>
            <a:off x="326112" y="1325108"/>
            <a:ext cx="4127313" cy="389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2">
            <a:extLst>
              <a:ext uri="{FF2B5EF4-FFF2-40B4-BE49-F238E27FC236}">
                <a16:creationId xmlns:a16="http://schemas.microsoft.com/office/drawing/2014/main" id="{79E4B58C-4A8A-C07D-1819-6FB5EA51459F}"/>
              </a:ext>
            </a:extLst>
          </p:cNvPr>
          <p:cNvSpPr/>
          <p:nvPr/>
        </p:nvSpPr>
        <p:spPr>
          <a:xfrm>
            <a:off x="387581" y="1387095"/>
            <a:ext cx="929898" cy="495946"/>
          </a:xfrm>
          <a:prstGeom prst="wedgeRectCallout">
            <a:avLst>
              <a:gd name="adj1" fmla="val 34167"/>
              <a:gd name="adj2" fmla="val 134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4" name="Speech Bubble: Rectangle 3">
            <a:extLst>
              <a:ext uri="{FF2B5EF4-FFF2-40B4-BE49-F238E27FC236}">
                <a16:creationId xmlns:a16="http://schemas.microsoft.com/office/drawing/2014/main" id="{75DE217F-FDB9-0783-E46A-84249683CE97}"/>
              </a:ext>
            </a:extLst>
          </p:cNvPr>
          <p:cNvSpPr/>
          <p:nvPr/>
        </p:nvSpPr>
        <p:spPr>
          <a:xfrm>
            <a:off x="1286359" y="2709623"/>
            <a:ext cx="929898" cy="495946"/>
          </a:xfrm>
          <a:prstGeom prst="wedgeRectCallout">
            <a:avLst>
              <a:gd name="adj1" fmla="val -65833"/>
              <a:gd name="adj2" fmla="val 10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GND</a:t>
            </a:r>
          </a:p>
        </p:txBody>
      </p:sp>
      <p:sp>
        <p:nvSpPr>
          <p:cNvPr id="5" name="Speech Bubble: Rectangle 4">
            <a:extLst>
              <a:ext uri="{FF2B5EF4-FFF2-40B4-BE49-F238E27FC236}">
                <a16:creationId xmlns:a16="http://schemas.microsoft.com/office/drawing/2014/main" id="{8DD6330C-12F9-7A2D-3547-4F27764FDA28}"/>
              </a:ext>
            </a:extLst>
          </p:cNvPr>
          <p:cNvSpPr/>
          <p:nvPr/>
        </p:nvSpPr>
        <p:spPr>
          <a:xfrm>
            <a:off x="3626604" y="2399657"/>
            <a:ext cx="929898" cy="495946"/>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6" name="Speech Bubble: Rectangle 5">
            <a:extLst>
              <a:ext uri="{FF2B5EF4-FFF2-40B4-BE49-F238E27FC236}">
                <a16:creationId xmlns:a16="http://schemas.microsoft.com/office/drawing/2014/main" id="{D2AD3811-42CC-C0B0-6232-E1BE2570ADD8}"/>
              </a:ext>
            </a:extLst>
          </p:cNvPr>
          <p:cNvSpPr/>
          <p:nvPr/>
        </p:nvSpPr>
        <p:spPr>
          <a:xfrm>
            <a:off x="1751308" y="3901700"/>
            <a:ext cx="929898" cy="495946"/>
          </a:xfrm>
          <a:prstGeom prst="wedgeRectCallout">
            <a:avLst>
              <a:gd name="adj1" fmla="val 65834"/>
              <a:gd name="adj2" fmla="val 1187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a:t>
            </a:r>
          </a:p>
          <a:p>
            <a:pPr algn="ctr"/>
            <a:r>
              <a:rPr lang="en-US" dirty="0"/>
              <a:t>GND</a:t>
            </a:r>
          </a:p>
        </p:txBody>
      </p:sp>
      <p:pic>
        <p:nvPicPr>
          <p:cNvPr id="7" name="Picture 6">
            <a:extLst>
              <a:ext uri="{FF2B5EF4-FFF2-40B4-BE49-F238E27FC236}">
                <a16:creationId xmlns:a16="http://schemas.microsoft.com/office/drawing/2014/main" id="{3C1AC7F5-FEC1-6D3D-5812-6E154951A3B5}"/>
              </a:ext>
            </a:extLst>
          </p:cNvPr>
          <p:cNvPicPr>
            <a:picLocks noChangeAspect="1"/>
          </p:cNvPicPr>
          <p:nvPr/>
        </p:nvPicPr>
        <p:blipFill>
          <a:blip r:embed="rId3"/>
          <a:srcRect t="15487" r="13348" b="43802"/>
          <a:stretch/>
        </p:blipFill>
        <p:spPr>
          <a:xfrm>
            <a:off x="4667697" y="1344479"/>
            <a:ext cx="6237944" cy="3905574"/>
          </a:xfrm>
          <a:prstGeom prst="rect">
            <a:avLst/>
          </a:prstGeom>
        </p:spPr>
      </p:pic>
      <p:sp>
        <p:nvSpPr>
          <p:cNvPr id="8" name="Speech Bubble: Rectangle 7">
            <a:extLst>
              <a:ext uri="{FF2B5EF4-FFF2-40B4-BE49-F238E27FC236}">
                <a16:creationId xmlns:a16="http://schemas.microsoft.com/office/drawing/2014/main" id="{6967A1DC-C309-1BEE-B6EA-04F9A62432DA}"/>
              </a:ext>
            </a:extLst>
          </p:cNvPr>
          <p:cNvSpPr/>
          <p:nvPr/>
        </p:nvSpPr>
        <p:spPr>
          <a:xfrm>
            <a:off x="4990084" y="5017575"/>
            <a:ext cx="1826216" cy="495946"/>
          </a:xfrm>
          <a:prstGeom prst="wedgeRectCallout">
            <a:avLst>
              <a:gd name="adj1" fmla="val 63163"/>
              <a:gd name="adj2" fmla="val -128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All these bus wires are GND</a:t>
            </a:r>
          </a:p>
        </p:txBody>
      </p:sp>
      <p:sp>
        <p:nvSpPr>
          <p:cNvPr id="9" name="Speech Bubble: Rectangle 8">
            <a:extLst>
              <a:ext uri="{FF2B5EF4-FFF2-40B4-BE49-F238E27FC236}">
                <a16:creationId xmlns:a16="http://schemas.microsoft.com/office/drawing/2014/main" id="{D5C011A6-C239-FDEB-31CD-7675A3E7E506}"/>
              </a:ext>
            </a:extLst>
          </p:cNvPr>
          <p:cNvSpPr/>
          <p:nvPr/>
        </p:nvSpPr>
        <p:spPr>
          <a:xfrm>
            <a:off x="5525146" y="3766087"/>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0" name="Speech Bubble: Rectangle 9">
            <a:extLst>
              <a:ext uri="{FF2B5EF4-FFF2-40B4-BE49-F238E27FC236}">
                <a16:creationId xmlns:a16="http://schemas.microsoft.com/office/drawing/2014/main" id="{11408239-59C5-5206-29A8-CDABB7E218F2}"/>
              </a:ext>
            </a:extLst>
          </p:cNvPr>
          <p:cNvSpPr/>
          <p:nvPr/>
        </p:nvSpPr>
        <p:spPr>
          <a:xfrm>
            <a:off x="6191574" y="3360549"/>
            <a:ext cx="929898" cy="495946"/>
          </a:xfrm>
          <a:prstGeom prst="wedgeRectCallout">
            <a:avLst>
              <a:gd name="adj1" fmla="val 44167"/>
              <a:gd name="adj2" fmla="val 15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14" name="Speech Bubble: Rectangle 13">
            <a:extLst>
              <a:ext uri="{FF2B5EF4-FFF2-40B4-BE49-F238E27FC236}">
                <a16:creationId xmlns:a16="http://schemas.microsoft.com/office/drawing/2014/main" id="{4A9FFAC7-3198-9C4C-71D7-96753D351B45}"/>
              </a:ext>
            </a:extLst>
          </p:cNvPr>
          <p:cNvSpPr/>
          <p:nvPr/>
        </p:nvSpPr>
        <p:spPr>
          <a:xfrm>
            <a:off x="7463666" y="3215898"/>
            <a:ext cx="929898" cy="355171"/>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R100-A</a:t>
            </a:r>
          </a:p>
        </p:txBody>
      </p:sp>
      <p:sp>
        <p:nvSpPr>
          <p:cNvPr id="15" name="Speech Bubble: Rectangle 14">
            <a:extLst>
              <a:ext uri="{FF2B5EF4-FFF2-40B4-BE49-F238E27FC236}">
                <a16:creationId xmlns:a16="http://schemas.microsoft.com/office/drawing/2014/main" id="{9DE28C8B-02EB-4224-5AE4-A2F0FCEF1AC7}"/>
              </a:ext>
            </a:extLst>
          </p:cNvPr>
          <p:cNvSpPr/>
          <p:nvPr/>
        </p:nvSpPr>
        <p:spPr>
          <a:xfrm>
            <a:off x="7153701" y="5158350"/>
            <a:ext cx="929898" cy="355171"/>
          </a:xfrm>
          <a:prstGeom prst="wedgeRectCallout">
            <a:avLst>
              <a:gd name="adj1" fmla="val 34167"/>
              <a:gd name="adj2" fmla="val -10249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R100-B</a:t>
            </a:r>
          </a:p>
        </p:txBody>
      </p:sp>
      <p:sp>
        <p:nvSpPr>
          <p:cNvPr id="16" name="Speech Bubble: Rectangle 15">
            <a:extLst>
              <a:ext uri="{FF2B5EF4-FFF2-40B4-BE49-F238E27FC236}">
                <a16:creationId xmlns:a16="http://schemas.microsoft.com/office/drawing/2014/main" id="{33B4233B-694C-241B-0785-4091CB3CEE20}"/>
              </a:ext>
            </a:extLst>
          </p:cNvPr>
          <p:cNvSpPr/>
          <p:nvPr/>
        </p:nvSpPr>
        <p:spPr>
          <a:xfrm>
            <a:off x="8987543" y="3082868"/>
            <a:ext cx="929898" cy="355171"/>
          </a:xfrm>
          <a:prstGeom prst="wedgeRectCallout">
            <a:avLst>
              <a:gd name="adj1" fmla="val -54166"/>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R1K-A</a:t>
            </a:r>
          </a:p>
        </p:txBody>
      </p:sp>
      <p:sp>
        <p:nvSpPr>
          <p:cNvPr id="17" name="Speech Bubble: Rectangle 16">
            <a:extLst>
              <a:ext uri="{FF2B5EF4-FFF2-40B4-BE49-F238E27FC236}">
                <a16:creationId xmlns:a16="http://schemas.microsoft.com/office/drawing/2014/main" id="{0B1C2A3A-61EE-794F-CC75-FAB0A51C1149}"/>
              </a:ext>
            </a:extLst>
          </p:cNvPr>
          <p:cNvSpPr/>
          <p:nvPr/>
        </p:nvSpPr>
        <p:spPr>
          <a:xfrm>
            <a:off x="8301133" y="5191282"/>
            <a:ext cx="929898" cy="355171"/>
          </a:xfrm>
          <a:prstGeom prst="wedgeRectCallout">
            <a:avLst>
              <a:gd name="adj1" fmla="val 834"/>
              <a:gd name="adj2" fmla="val -1461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R1K-B</a:t>
            </a:r>
          </a:p>
        </p:txBody>
      </p:sp>
      <p:sp>
        <p:nvSpPr>
          <p:cNvPr id="18" name="Speech Bubble: Rectangle 17">
            <a:extLst>
              <a:ext uri="{FF2B5EF4-FFF2-40B4-BE49-F238E27FC236}">
                <a16:creationId xmlns:a16="http://schemas.microsoft.com/office/drawing/2014/main" id="{ACBA7022-E781-CB8B-0414-F6E184C20AB1}"/>
              </a:ext>
            </a:extLst>
          </p:cNvPr>
          <p:cNvSpPr/>
          <p:nvPr/>
        </p:nvSpPr>
        <p:spPr>
          <a:xfrm>
            <a:off x="6656523" y="1536269"/>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9" name="Speech Bubble: Rectangle 18">
            <a:extLst>
              <a:ext uri="{FF2B5EF4-FFF2-40B4-BE49-F238E27FC236}">
                <a16:creationId xmlns:a16="http://schemas.microsoft.com/office/drawing/2014/main" id="{CFBFB712-96B9-7182-CCEC-30996B320F61}"/>
              </a:ext>
            </a:extLst>
          </p:cNvPr>
          <p:cNvSpPr/>
          <p:nvPr/>
        </p:nvSpPr>
        <p:spPr>
          <a:xfrm>
            <a:off x="7933781" y="1380644"/>
            <a:ext cx="929898" cy="495946"/>
          </a:xfrm>
          <a:prstGeom prst="wedgeRectCallout">
            <a:avLst>
              <a:gd name="adj1" fmla="val -25833"/>
              <a:gd name="adj2" fmla="val 125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20" name="Speech Bubble: Rectangle 19">
            <a:extLst>
              <a:ext uri="{FF2B5EF4-FFF2-40B4-BE49-F238E27FC236}">
                <a16:creationId xmlns:a16="http://schemas.microsoft.com/office/drawing/2014/main" id="{5EF387AE-2FFA-50E7-2007-AE71093C7E15}"/>
              </a:ext>
            </a:extLst>
          </p:cNvPr>
          <p:cNvSpPr/>
          <p:nvPr/>
        </p:nvSpPr>
        <p:spPr>
          <a:xfrm>
            <a:off x="9917441" y="3879414"/>
            <a:ext cx="947980" cy="400377"/>
          </a:xfrm>
          <a:prstGeom prst="wedgeRectCallout">
            <a:avLst>
              <a:gd name="adj1" fmla="val -94384"/>
              <a:gd name="adj2" fmla="val 1032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GND</a:t>
            </a:r>
          </a:p>
        </p:txBody>
      </p:sp>
    </p:spTree>
    <p:extLst>
      <p:ext uri="{BB962C8B-B14F-4D97-AF65-F5344CB8AC3E}">
        <p14:creationId xmlns:p14="http://schemas.microsoft.com/office/powerpoint/2010/main" val="34410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15323</TotalTime>
  <Words>1029</Words>
  <Application>Microsoft Office PowerPoint</Application>
  <PresentationFormat>Widescreen</PresentationFormat>
  <Paragraphs>205</Paragraphs>
  <Slides>36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Aharoni</vt:lpstr>
      <vt:lpstr>Aptos</vt:lpstr>
      <vt:lpstr>Aptos Display</vt:lpstr>
      <vt:lpstr>Arial</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MLOI Gage R &amp; R Evaluation Plan</vt:lpstr>
      <vt:lpstr>MLOI Gage R &amp; R Evaluation Plan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cp:lastModifiedBy>
  <cp:revision>37</cp:revision>
  <cp:lastPrinted>2025-04-11T21:07:21Z</cp:lastPrinted>
  <dcterms:created xsi:type="dcterms:W3CDTF">2024-04-23T13:48:51Z</dcterms:created>
  <dcterms:modified xsi:type="dcterms:W3CDTF">2025-09-02T14:03:20Z</dcterms:modified>
</cp:coreProperties>
</file>